
<file path=[Content_Types].xml><?xml version="1.0" encoding="utf-8"?>
<Types xmlns="http://schemas.openxmlformats.org/package/2006/content-types">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notesSlides/notesSlide9.xml" ContentType="application/vnd.openxmlformats-officedocument.presentationml.notesSlide+xml"/>
  <Override PartName="/ppt/slides/slide5.xml" ContentType="application/vnd.openxmlformats-officedocument.presentationml.slide+xml"/>
  <Override PartName="/ppt/slideLayouts/slideLayout11.xml" ContentType="application/vnd.openxmlformats-officedocument.presentationml.slideLayout+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Layouts/slideLayout5.xml" ContentType="application/vnd.openxmlformats-officedocument.presentationml.slideLayout+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Default Extension="xml" ContentType="application/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notesSlides/notesSlide6.xml" ContentType="application/vnd.openxmlformats-officedocument.presentationml.notesSlide+xml"/>
  <Override PartName="/ppt/notesSlides/notesSlide2.xml" ContentType="application/vnd.openxmlformats-officedocument.presentationml.notesSlide+xml"/>
  <Override PartName="/ppt/slideLayouts/slideLayout13.xml" ContentType="application/vnd.openxmlformats-officedocument.presentationml.slideLayout+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notesSlides/notesSlide3.xml" ContentType="application/vnd.openxmlformats-officedocument.presentationml.notesSlide+xml"/>
  <Override PartName="/ppt/slideLayouts/slideLayout14.xml" ContentType="application/vnd.openxmlformats-officedocument.presentationml.slideLayout+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notesSlides/notesSlide8.xml" ContentType="application/vnd.openxmlformats-officedocument.presentationml.notesSlide+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viewProps.xml" ContentType="application/vnd.openxmlformats-officedocument.presentationml.viewProps+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4286" r:id="rId1"/>
  </p:sldMasterIdLst>
  <p:notesMasterIdLst>
    <p:notesMasterId r:id="rId17"/>
  </p:notesMasterIdLst>
  <p:sldIdLst>
    <p:sldId id="256" r:id="rId2"/>
    <p:sldId id="258" r:id="rId3"/>
    <p:sldId id="257" r:id="rId4"/>
    <p:sldId id="259" r:id="rId5"/>
    <p:sldId id="260" r:id="rId6"/>
    <p:sldId id="261" r:id="rId7"/>
    <p:sldId id="262" r:id="rId8"/>
    <p:sldId id="263" r:id="rId9"/>
    <p:sldId id="264" r:id="rId10"/>
    <p:sldId id="267" r:id="rId11"/>
    <p:sldId id="268" r:id="rId12"/>
    <p:sldId id="270" r:id="rId13"/>
    <p:sldId id="271" r:id="rId14"/>
    <p:sldId id="272" r:id="rId15"/>
    <p:sldId id="266"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87" d="100"/>
          <a:sy n="87" d="100"/>
        </p:scale>
        <p:origin x="-96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B676B10-7B6A-BC4A-AF8D-D4C4B9CC77A9}" type="datetimeFigureOut">
              <a:rPr lang="en-US" smtClean="0"/>
              <a:pPr/>
              <a:t>11/18/14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CAED9B8-C105-4541-B9B5-E0114D69FF24}"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 used the math program iXL last year with my 4</a:t>
            </a:r>
            <a:r>
              <a:rPr lang="en-US" baseline="30000" dirty="0" smtClean="0"/>
              <a:t>th</a:t>
            </a:r>
            <a:r>
              <a:rPr lang="en-US" dirty="0" smtClean="0"/>
              <a:t> grade</a:t>
            </a:r>
            <a:r>
              <a:rPr lang="en-US" baseline="0" dirty="0" smtClean="0"/>
              <a:t> students. I consider the iXL math program to be on the Substitution level of technology integration because the program merely had students solve math problems on the computer just like a worksheet would.  The program did give my students immediate feedback in terms of their accuracy and showed them the correct way to solve a problem when they made an error.  My students did like working on this computer program.  I liked how the math skills were very specifically broken down in to isolated skills so I could easily differentiate skills for my students. </a:t>
            </a:r>
            <a:endParaRPr lang="en-US" dirty="0"/>
          </a:p>
        </p:txBody>
      </p:sp>
      <p:sp>
        <p:nvSpPr>
          <p:cNvPr id="4" name="Slide Number Placeholder 3"/>
          <p:cNvSpPr>
            <a:spLocks noGrp="1"/>
          </p:cNvSpPr>
          <p:nvPr>
            <p:ph type="sldNum" sz="quarter" idx="10"/>
          </p:nvPr>
        </p:nvSpPr>
        <p:spPr/>
        <p:txBody>
          <a:bodyPr/>
          <a:lstStyle/>
          <a:p>
            <a:fld id="{CCAED9B8-C105-4541-B9B5-E0114D69FF24}" type="slidenum">
              <a:rPr lang="en-US" smtClean="0"/>
              <a:pPr/>
              <a:t>3</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I like</a:t>
            </a:r>
            <a:r>
              <a:rPr lang="en-US" baseline="0" dirty="0" smtClean="0"/>
              <a:t> this ‘inverted’ version of Bloom’s Taxonomy with Technology programs infused within the levels because the higher level questioning/activities occupy the larger sections of the visual placing the emphasis on those higher level skills/activities.  Of course, a computer program or app does not determine the level of technology integration, it’s how the program or app is being used in the classroom that will make this determination.  </a:t>
            </a:r>
            <a:r>
              <a:rPr lang="en-US" sz="1200" kern="1200" baseline="0" dirty="0" smtClean="0">
                <a:solidFill>
                  <a:schemeClr val="tx1"/>
                </a:solidFill>
                <a:latin typeface="+mn-lt"/>
                <a:ea typeface="+mn-ea"/>
                <a:cs typeface="+mn-cs"/>
              </a:rPr>
              <a:t>A</a:t>
            </a:r>
            <a:r>
              <a:rPr lang="en-US" sz="1200" kern="1200" dirty="0" smtClean="0">
                <a:solidFill>
                  <a:schemeClr val="tx1"/>
                </a:solidFill>
                <a:latin typeface="+mn-lt"/>
                <a:ea typeface="+mn-ea"/>
                <a:cs typeface="+mn-cs"/>
              </a:rPr>
              <a:t> teacher’s knowledge and comfort level with technology programs strongly influences the degree technology integration being used in the classroom.  As with all good teaching the level of student engagement is the important factor. Our</a:t>
            </a:r>
            <a:r>
              <a:rPr lang="en-US" sz="1200" kern="1200" baseline="0" dirty="0" smtClean="0">
                <a:solidFill>
                  <a:schemeClr val="tx1"/>
                </a:solidFill>
                <a:latin typeface="+mn-lt"/>
                <a:ea typeface="+mn-ea"/>
                <a:cs typeface="+mn-cs"/>
              </a:rPr>
              <a:t> goal is to</a:t>
            </a:r>
            <a:r>
              <a:rPr lang="en-US" sz="1200" kern="1200" dirty="0" smtClean="0">
                <a:solidFill>
                  <a:schemeClr val="tx1"/>
                </a:solidFill>
                <a:latin typeface="+mn-lt"/>
                <a:ea typeface="+mn-ea"/>
                <a:cs typeface="+mn-cs"/>
              </a:rPr>
              <a:t> maximize students’ engagement and growth.</a:t>
            </a:r>
            <a:r>
              <a:rPr lang="en-US" sz="1200" kern="1200" baseline="0" dirty="0" smtClean="0">
                <a:solidFill>
                  <a:schemeClr val="tx1"/>
                </a:solidFill>
                <a:latin typeface="+mn-lt"/>
                <a:ea typeface="+mn-ea"/>
                <a:cs typeface="+mn-cs"/>
              </a:rPr>
              <a:t> W</a:t>
            </a:r>
            <a:r>
              <a:rPr lang="en-US" sz="1200" kern="1200" dirty="0" smtClean="0">
                <a:solidFill>
                  <a:schemeClr val="tx1"/>
                </a:solidFill>
                <a:latin typeface="+mn-lt"/>
                <a:ea typeface="+mn-ea"/>
                <a:cs typeface="+mn-cs"/>
              </a:rPr>
              <a:t>e need to ‘redefine’ classroom instruction and learning tasks in order to truly integrate technology at the highest and most effective level.</a:t>
            </a:r>
          </a:p>
          <a:p>
            <a:endParaRPr lang="en-US" dirty="0"/>
          </a:p>
        </p:txBody>
      </p:sp>
      <p:sp>
        <p:nvSpPr>
          <p:cNvPr id="4" name="Slide Number Placeholder 3"/>
          <p:cNvSpPr>
            <a:spLocks noGrp="1"/>
          </p:cNvSpPr>
          <p:nvPr>
            <p:ph type="sldNum" sz="quarter" idx="10"/>
          </p:nvPr>
        </p:nvSpPr>
        <p:spPr/>
        <p:txBody>
          <a:bodyPr/>
          <a:lstStyle/>
          <a:p>
            <a:fld id="{CCAED9B8-C105-4541-B9B5-E0114D69FF24}" type="slidenum">
              <a:rPr lang="en-US" smtClean="0"/>
              <a:pPr/>
              <a:t>13</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 have used  ‘Kurzweil’ for reading and for worksheet completion on the computer for students</a:t>
            </a:r>
            <a:r>
              <a:rPr lang="en-US" baseline="0" dirty="0" smtClean="0"/>
              <a:t> who needed to type.  I would consider this accommodation at Augmentation level of technology integration.  Programs such as Power Point too would be at this same level of technology integration with some cool enhancements such as hyperlinks.  (See slides 7 and 9 for my hyperlinks!)</a:t>
            </a:r>
            <a:endParaRPr lang="en-US" dirty="0"/>
          </a:p>
        </p:txBody>
      </p:sp>
      <p:sp>
        <p:nvSpPr>
          <p:cNvPr id="4" name="Slide Number Placeholder 3"/>
          <p:cNvSpPr>
            <a:spLocks noGrp="1"/>
          </p:cNvSpPr>
          <p:nvPr>
            <p:ph type="sldNum" sz="quarter" idx="10"/>
          </p:nvPr>
        </p:nvSpPr>
        <p:spPr/>
        <p:txBody>
          <a:bodyPr/>
          <a:lstStyle/>
          <a:p>
            <a:fld id="{CCAED9B8-C105-4541-B9B5-E0114D69FF24}" type="slidenum">
              <a:rPr lang="en-US" smtClean="0"/>
              <a:pPr/>
              <a:t>4</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 have used</a:t>
            </a:r>
            <a:r>
              <a:rPr lang="en-US" baseline="0" dirty="0" smtClean="0"/>
              <a:t> Google Docs and Edmondo in the classroom for reading texts, responding to reading texts, and collaboration with students.  The learning tasks varied some when I have used these programs in the past, however, some activities would qualify as a modification leveled activity.  Last year it was hard to follow through with some of the skills we were focusing on because of lack of computers for student use.</a:t>
            </a:r>
            <a:endParaRPr lang="en-US" dirty="0"/>
          </a:p>
        </p:txBody>
      </p:sp>
      <p:sp>
        <p:nvSpPr>
          <p:cNvPr id="4" name="Slide Number Placeholder 3"/>
          <p:cNvSpPr>
            <a:spLocks noGrp="1"/>
          </p:cNvSpPr>
          <p:nvPr>
            <p:ph type="sldNum" sz="quarter" idx="10"/>
          </p:nvPr>
        </p:nvSpPr>
        <p:spPr/>
        <p:txBody>
          <a:bodyPr/>
          <a:lstStyle/>
          <a:p>
            <a:fld id="{CCAED9B8-C105-4541-B9B5-E0114D69FF24}" type="slidenum">
              <a:rPr lang="en-US" smtClean="0"/>
              <a:pPr/>
              <a:t>5</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term ‘inconceivable’ was used by several resources</a:t>
            </a:r>
            <a:r>
              <a:rPr lang="en-US" baseline="0" dirty="0" smtClean="0"/>
              <a:t> when describing this stage of the model.  The bar is high here to produce a product that was previously ‘inconceivable.’  I find the term a bit off-putting frankly.  I’m not sure if I have reached this level or not. Personally, I have built several websites using </a:t>
            </a:r>
            <a:r>
              <a:rPr lang="en-US" baseline="0" dirty="0" err="1" smtClean="0"/>
              <a:t>Weebly</a:t>
            </a:r>
            <a:r>
              <a:rPr lang="en-US" baseline="0" dirty="0" smtClean="0"/>
              <a:t> but my products have been far from ‘inconceivable.’  In the classroom, I don’t think I have reached this level yet. </a:t>
            </a:r>
            <a:endParaRPr lang="en-US" dirty="0"/>
          </a:p>
        </p:txBody>
      </p:sp>
      <p:sp>
        <p:nvSpPr>
          <p:cNvPr id="4" name="Slide Number Placeholder 3"/>
          <p:cNvSpPr>
            <a:spLocks noGrp="1"/>
          </p:cNvSpPr>
          <p:nvPr>
            <p:ph type="sldNum" sz="quarter" idx="10"/>
          </p:nvPr>
        </p:nvSpPr>
        <p:spPr/>
        <p:txBody>
          <a:bodyPr/>
          <a:lstStyle/>
          <a:p>
            <a:fld id="{CCAED9B8-C105-4541-B9B5-E0114D69FF24}" type="slidenum">
              <a:rPr lang="en-US" smtClean="0"/>
              <a:pPr/>
              <a:t>6</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Link:</a:t>
            </a:r>
            <a:r>
              <a:rPr lang="en-US" baseline="0" dirty="0" smtClean="0"/>
              <a:t> http://www.youtube.com/watch?v=us0w823KY0g       This video was shared at a school PD in the beginning of the school year.   It had been my only exposure to SAMR and it really didn’t leave much of an impression on me except for “Yep, I need to incorporate technology more and more in the classroom.”   I really want to but feel there are many obstacles to work around, the first being the lack of devices in elementary schools. </a:t>
            </a:r>
            <a:endParaRPr lang="en-US" dirty="0"/>
          </a:p>
        </p:txBody>
      </p:sp>
      <p:sp>
        <p:nvSpPr>
          <p:cNvPr id="4" name="Slide Number Placeholder 3"/>
          <p:cNvSpPr>
            <a:spLocks noGrp="1"/>
          </p:cNvSpPr>
          <p:nvPr>
            <p:ph type="sldNum" sz="quarter" idx="10"/>
          </p:nvPr>
        </p:nvSpPr>
        <p:spPr/>
        <p:txBody>
          <a:bodyPr/>
          <a:lstStyle/>
          <a:p>
            <a:fld id="{CCAED9B8-C105-4541-B9B5-E0114D69FF24}" type="slidenum">
              <a:rPr lang="en-US" smtClean="0"/>
              <a:pPr/>
              <a:t>7</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SAMR model is a continuum of how technology is being used in the classroom to instruct students.</a:t>
            </a:r>
            <a:r>
              <a:rPr lang="en-US" sz="1200" kern="1200" baseline="0" dirty="0" smtClean="0">
                <a:solidFill>
                  <a:schemeClr val="tx1"/>
                </a:solidFill>
                <a:latin typeface="+mn-lt"/>
                <a:ea typeface="+mn-ea"/>
                <a:cs typeface="+mn-cs"/>
              </a:rPr>
              <a:t> I see it as</a:t>
            </a:r>
            <a:r>
              <a:rPr lang="en-US" sz="1200" kern="1200" dirty="0" smtClean="0">
                <a:solidFill>
                  <a:schemeClr val="tx1"/>
                </a:solidFill>
                <a:latin typeface="+mn-lt"/>
                <a:ea typeface="+mn-ea"/>
                <a:cs typeface="+mn-cs"/>
              </a:rPr>
              <a:t> a</a:t>
            </a:r>
            <a:r>
              <a:rPr lang="en-US" sz="1200" kern="1200" baseline="0" dirty="0" smtClean="0">
                <a:solidFill>
                  <a:schemeClr val="tx1"/>
                </a:solidFill>
                <a:latin typeface="+mn-lt"/>
                <a:ea typeface="+mn-ea"/>
                <a:cs typeface="+mn-cs"/>
              </a:rPr>
              <a:t> tool</a:t>
            </a:r>
            <a:r>
              <a:rPr lang="en-US" sz="1200" kern="1200" dirty="0" smtClean="0">
                <a:solidFill>
                  <a:schemeClr val="tx1"/>
                </a:solidFill>
                <a:latin typeface="+mn-lt"/>
                <a:ea typeface="+mn-ea"/>
                <a:cs typeface="+mn-cs"/>
              </a:rPr>
              <a:t> for teachers to reflect upon how they are currently using technology and how they would like to use technology in their classrooms</a:t>
            </a:r>
            <a:r>
              <a:rPr lang="en-US" sz="1200" kern="1200" baseline="0" dirty="0" smtClean="0">
                <a:solidFill>
                  <a:schemeClr val="tx1"/>
                </a:solidFill>
                <a:latin typeface="+mn-lt"/>
                <a:ea typeface="+mn-ea"/>
                <a:cs typeface="+mn-cs"/>
              </a:rPr>
              <a:t> as they plan and instruct</a:t>
            </a:r>
            <a:r>
              <a:rPr lang="en-US" sz="1200" kern="1200" dirty="0" smtClean="0">
                <a:solidFill>
                  <a:schemeClr val="tx1"/>
                </a:solidFill>
                <a:latin typeface="+mn-lt"/>
                <a:ea typeface="+mn-ea"/>
                <a:cs typeface="+mn-cs"/>
              </a:rPr>
              <a:t>.</a:t>
            </a:r>
            <a:r>
              <a:rPr lang="en-US" dirty="0" smtClean="0"/>
              <a:t> As teachers</a:t>
            </a:r>
            <a:r>
              <a:rPr lang="en-US" baseline="0" dirty="0" smtClean="0"/>
              <a:t> we </a:t>
            </a:r>
            <a:r>
              <a:rPr lang="en-US" sz="1200" kern="1200" dirty="0" smtClean="0">
                <a:solidFill>
                  <a:schemeClr val="tx1"/>
                </a:solidFill>
                <a:latin typeface="+mn-lt"/>
                <a:ea typeface="+mn-ea"/>
                <a:cs typeface="+mn-cs"/>
              </a:rPr>
              <a:t>need to determine what kind of task on the SAMR continuum is appropriate for our students and</a:t>
            </a:r>
            <a:r>
              <a:rPr lang="en-US" sz="1200" kern="1200" baseline="0" dirty="0" smtClean="0">
                <a:solidFill>
                  <a:schemeClr val="tx1"/>
                </a:solidFill>
                <a:latin typeface="+mn-lt"/>
                <a:ea typeface="+mn-ea"/>
                <a:cs typeface="+mn-cs"/>
              </a:rPr>
              <a:t> the learning task. T</a:t>
            </a:r>
            <a:r>
              <a:rPr lang="en-US" sz="1200" kern="1200" dirty="0" smtClean="0">
                <a:solidFill>
                  <a:schemeClr val="tx1"/>
                </a:solidFill>
                <a:latin typeface="+mn-lt"/>
                <a:ea typeface="+mn-ea"/>
                <a:cs typeface="+mn-cs"/>
              </a:rPr>
              <a:t>echnology is simply a means to end, as educators we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need to be clear about our learning objectives.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CAED9B8-C105-4541-B9B5-E0114D69FF24}" type="slidenum">
              <a:rPr lang="en-US" smtClean="0"/>
              <a:pPr/>
              <a:t>8</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I like this visual because it</a:t>
            </a:r>
            <a:r>
              <a:rPr lang="en-US" baseline="0" dirty="0" smtClean="0"/>
              <a:t> displays ‘technology integration’ as a natural progression as students and teachers learn new technology and learning tasks. The SAMR model is a tool for </a:t>
            </a:r>
            <a:r>
              <a:rPr lang="en-US" sz="1200" kern="1200" dirty="0" smtClean="0">
                <a:solidFill>
                  <a:schemeClr val="tx1"/>
                </a:solidFill>
                <a:latin typeface="+mn-lt"/>
                <a:ea typeface="+mn-ea"/>
                <a:cs typeface="+mn-cs"/>
              </a:rPr>
              <a:t>reflecting</a:t>
            </a:r>
            <a:r>
              <a:rPr lang="en-US" sz="1200" kern="1200" baseline="0" dirty="0" smtClean="0">
                <a:solidFill>
                  <a:schemeClr val="tx1"/>
                </a:solidFill>
                <a:latin typeface="+mn-lt"/>
                <a:ea typeface="+mn-ea"/>
                <a:cs typeface="+mn-cs"/>
              </a:rPr>
              <a:t> about our</a:t>
            </a:r>
            <a:r>
              <a:rPr lang="en-US" sz="1200" kern="1200" dirty="0" smtClean="0">
                <a:solidFill>
                  <a:schemeClr val="tx1"/>
                </a:solidFill>
                <a:latin typeface="+mn-lt"/>
                <a:ea typeface="+mn-ea"/>
                <a:cs typeface="+mn-cs"/>
              </a:rPr>
              <a:t> teaching, what we do, why we do it, and how we do it to maximize student success. </a:t>
            </a:r>
          </a:p>
          <a:p>
            <a:r>
              <a:rPr lang="en-US" dirty="0" smtClean="0"/>
              <a:t> </a:t>
            </a:r>
            <a:endParaRPr lang="en-US" dirty="0"/>
          </a:p>
        </p:txBody>
      </p:sp>
      <p:sp>
        <p:nvSpPr>
          <p:cNvPr id="4" name="Slide Number Placeholder 3"/>
          <p:cNvSpPr>
            <a:spLocks noGrp="1"/>
          </p:cNvSpPr>
          <p:nvPr>
            <p:ph type="sldNum" sz="quarter" idx="10"/>
          </p:nvPr>
        </p:nvSpPr>
        <p:spPr/>
        <p:txBody>
          <a:bodyPr/>
          <a:lstStyle/>
          <a:p>
            <a:fld id="{CCAED9B8-C105-4541-B9B5-E0114D69FF24}" type="slidenum">
              <a:rPr lang="en-US" smtClean="0"/>
              <a:pPr/>
              <a:t>9</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Link: http://www.teachinglikeits2999.com/   Love</a:t>
            </a:r>
            <a:r>
              <a:rPr lang="en-US" baseline="0" dirty="0" smtClean="0"/>
              <a:t> it, love the name of this blog!  This blog addresses the challenges teacher face as they try to incorporate technology and appropriate learning tasks for the 21</a:t>
            </a:r>
            <a:r>
              <a:rPr lang="en-US" baseline="30000" dirty="0" smtClean="0"/>
              <a:t>st</a:t>
            </a:r>
            <a:r>
              <a:rPr lang="en-US" baseline="0" dirty="0" smtClean="0"/>
              <a:t> century more and more in the classroom.  On her current home page Jennie talks about the group ‘OKGo’ and their innovative videos as being inspiring to her students which was cool to read about because I love their videos too and find them inspiring as well. </a:t>
            </a:r>
            <a:endParaRPr lang="en-US" dirty="0"/>
          </a:p>
        </p:txBody>
      </p:sp>
      <p:sp>
        <p:nvSpPr>
          <p:cNvPr id="4" name="Slide Number Placeholder 3"/>
          <p:cNvSpPr>
            <a:spLocks noGrp="1"/>
          </p:cNvSpPr>
          <p:nvPr>
            <p:ph type="sldNum" sz="quarter" idx="10"/>
          </p:nvPr>
        </p:nvSpPr>
        <p:spPr/>
        <p:txBody>
          <a:bodyPr/>
          <a:lstStyle/>
          <a:p>
            <a:fld id="{CCAED9B8-C105-4541-B9B5-E0114D69FF24}" type="slidenum">
              <a:rPr lang="en-US" smtClean="0"/>
              <a:pPr/>
              <a:t>10</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Bloom’s Taxonomy provides teachers with a hierarchy critical</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thinking skills. The six level of critical thinking according to Bloom’s Taxonomy are: Knowledge, Comprehension, Application, Analysis, Synthesis, and Evaluation with Evaluation being the highest order of thinking and Knowledge being the lowest level of thinking.  On</a:t>
            </a:r>
            <a:r>
              <a:rPr lang="en-US" sz="1200" kern="1200" baseline="0" dirty="0" smtClean="0">
                <a:solidFill>
                  <a:schemeClr val="tx1"/>
                </a:solidFill>
                <a:latin typeface="+mn-lt"/>
                <a:ea typeface="+mn-ea"/>
                <a:cs typeface="+mn-cs"/>
              </a:rPr>
              <a:t> t</a:t>
            </a:r>
            <a:r>
              <a:rPr lang="en-US" sz="1200" kern="1200" dirty="0" smtClean="0">
                <a:solidFill>
                  <a:schemeClr val="tx1"/>
                </a:solidFill>
                <a:latin typeface="+mn-lt"/>
                <a:ea typeface="+mn-ea"/>
                <a:cs typeface="+mn-cs"/>
              </a:rPr>
              <a:t>he Knowledge level, thinking requires recalling information whereas Evaluation requires knowledge of information and the ability to evaluate the quality of information based on certain criteria.</a:t>
            </a:r>
          </a:p>
          <a:p>
            <a:endParaRPr lang="en-US" dirty="0"/>
          </a:p>
        </p:txBody>
      </p:sp>
      <p:sp>
        <p:nvSpPr>
          <p:cNvPr id="4" name="Slide Number Placeholder 3"/>
          <p:cNvSpPr>
            <a:spLocks noGrp="1"/>
          </p:cNvSpPr>
          <p:nvPr>
            <p:ph type="sldNum" sz="quarter" idx="10"/>
          </p:nvPr>
        </p:nvSpPr>
        <p:spPr/>
        <p:txBody>
          <a:bodyPr/>
          <a:lstStyle/>
          <a:p>
            <a:fld id="{CCAED9B8-C105-4541-B9B5-E0114D69FF24}" type="slidenum">
              <a:rPr lang="en-US" smtClean="0"/>
              <a:pPr/>
              <a:t>12</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pic>
        <p:nvPicPr>
          <p:cNvPr id="8" name="Picture 7" descr="TitleSlideOverlay.png"/>
          <p:cNvPicPr>
            <a:picLocks noChangeAspect="1"/>
          </p:cNvPicPr>
          <p:nvPr/>
        </p:nvPicPr>
        <p:blipFill>
          <a:blip r:embed="rId2"/>
          <a:stretch>
            <a:fillRect/>
          </a:stretch>
        </p:blipFill>
        <p:spPr>
          <a:xfrm>
            <a:off x="0" y="0"/>
            <a:ext cx="9144000" cy="6858000"/>
          </a:xfrm>
          <a:prstGeom prst="rect">
            <a:avLst/>
          </a:prstGeom>
          <a:ln>
            <a:noFill/>
          </a:ln>
        </p:spPr>
      </p:pic>
      <p:grpSp>
        <p:nvGrpSpPr>
          <p:cNvPr id="4" name="Group 52"/>
          <p:cNvGrpSpPr/>
          <p:nvPr/>
        </p:nvGrpSpPr>
        <p:grpSpPr>
          <a:xfrm>
            <a:off x="103644" y="1997845"/>
            <a:ext cx="9264100" cy="3669157"/>
            <a:chOff x="103644" y="1997845"/>
            <a:chExt cx="9264100" cy="3669157"/>
          </a:xfrm>
        </p:grpSpPr>
        <p:sp>
          <p:nvSpPr>
            <p:cNvPr id="21" name="Freeform 20"/>
            <p:cNvSpPr/>
            <p:nvPr/>
          </p:nvSpPr>
          <p:spPr>
            <a:xfrm rot="15669120">
              <a:off x="3703491" y="-842257"/>
              <a:ext cx="2064406" cy="9264100"/>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67397 w 2209695"/>
                <a:gd name="connsiteY0" fmla="*/ 8829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67397" y="8829966"/>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80000"/>
              </a:srgbClr>
            </a:solidFill>
            <a:ln w="254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3" name="Freeform 22"/>
            <p:cNvSpPr/>
            <p:nvPr/>
          </p:nvSpPr>
          <p:spPr>
            <a:xfrm rot="15660000">
              <a:off x="5179560" y="1579153"/>
              <a:ext cx="1040884" cy="7134813"/>
            </a:xfrm>
            <a:custGeom>
              <a:avLst/>
              <a:gdLst>
                <a:gd name="connsiteX0" fmla="*/ 498324 w 996648"/>
                <a:gd name="connsiteY0" fmla="*/ 0 h 6971904"/>
                <a:gd name="connsiteX1" fmla="*/ 498324 w 996648"/>
                <a:gd name="connsiteY1" fmla="*/ 0 h 6971904"/>
                <a:gd name="connsiteX2" fmla="*/ 850692 w 996648"/>
                <a:gd name="connsiteY2" fmla="*/ 145956 h 6971904"/>
                <a:gd name="connsiteX3" fmla="*/ 996647 w 996648"/>
                <a:gd name="connsiteY3" fmla="*/ 498325 h 6971904"/>
                <a:gd name="connsiteX4" fmla="*/ 996648 w 996648"/>
                <a:gd name="connsiteY4" fmla="*/ 6971904 h 6971904"/>
                <a:gd name="connsiteX5" fmla="*/ 996648 w 996648"/>
                <a:gd name="connsiteY5" fmla="*/ 6971904 h 6971904"/>
                <a:gd name="connsiteX6" fmla="*/ 996648 w 996648"/>
                <a:gd name="connsiteY6" fmla="*/ 6971904 h 6971904"/>
                <a:gd name="connsiteX7" fmla="*/ 0 w 996648"/>
                <a:gd name="connsiteY7" fmla="*/ 6971904 h 6971904"/>
                <a:gd name="connsiteX8" fmla="*/ 0 w 996648"/>
                <a:gd name="connsiteY8" fmla="*/ 6971904 h 6971904"/>
                <a:gd name="connsiteX9" fmla="*/ 0 w 996648"/>
                <a:gd name="connsiteY9" fmla="*/ 6971904 h 6971904"/>
                <a:gd name="connsiteX10" fmla="*/ 0 w 996648"/>
                <a:gd name="connsiteY10" fmla="*/ 498324 h 6971904"/>
                <a:gd name="connsiteX11" fmla="*/ 145956 w 996648"/>
                <a:gd name="connsiteY11" fmla="*/ 145956 h 6971904"/>
                <a:gd name="connsiteX12" fmla="*/ 498325 w 996648"/>
                <a:gd name="connsiteY12" fmla="*/ 1 h 6971904"/>
                <a:gd name="connsiteX13" fmla="*/ 498324 w 996648"/>
                <a:gd name="connsiteY13" fmla="*/ 0 h 6971904"/>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996648 w 1051569"/>
                <a:gd name="connsiteY5" fmla="*/ 6971904 h 7134903"/>
                <a:gd name="connsiteX6" fmla="*/ 1051569 w 1051569"/>
                <a:gd name="connsiteY6" fmla="*/ 7134903 h 7134903"/>
                <a:gd name="connsiteX7" fmla="*/ 0 w 1051569"/>
                <a:gd name="connsiteY7" fmla="*/ 6971904 h 7134903"/>
                <a:gd name="connsiteX8" fmla="*/ 0 w 1051569"/>
                <a:gd name="connsiteY8" fmla="*/ 6971904 h 7134903"/>
                <a:gd name="connsiteX9" fmla="*/ 0 w 1051569"/>
                <a:gd name="connsiteY9" fmla="*/ 6971904 h 7134903"/>
                <a:gd name="connsiteX10" fmla="*/ 0 w 1051569"/>
                <a:gd name="connsiteY10" fmla="*/ 498324 h 7134903"/>
                <a:gd name="connsiteX11" fmla="*/ 145956 w 1051569"/>
                <a:gd name="connsiteY11" fmla="*/ 145956 h 7134903"/>
                <a:gd name="connsiteX12" fmla="*/ 498325 w 1051569"/>
                <a:gd name="connsiteY12" fmla="*/ 1 h 7134903"/>
                <a:gd name="connsiteX13" fmla="*/ 498324 w 1051569"/>
                <a:gd name="connsiteY13"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1051569 w 1051569"/>
                <a:gd name="connsiteY5" fmla="*/ 7134903 h 7134903"/>
                <a:gd name="connsiteX6" fmla="*/ 0 w 1051569"/>
                <a:gd name="connsiteY6" fmla="*/ 6971904 h 7134903"/>
                <a:gd name="connsiteX7" fmla="*/ 0 w 1051569"/>
                <a:gd name="connsiteY7" fmla="*/ 6971904 h 7134903"/>
                <a:gd name="connsiteX8" fmla="*/ 0 w 1051569"/>
                <a:gd name="connsiteY8" fmla="*/ 6971904 h 7134903"/>
                <a:gd name="connsiteX9" fmla="*/ 0 w 1051569"/>
                <a:gd name="connsiteY9" fmla="*/ 498324 h 7134903"/>
                <a:gd name="connsiteX10" fmla="*/ 145956 w 1051569"/>
                <a:gd name="connsiteY10" fmla="*/ 145956 h 7134903"/>
                <a:gd name="connsiteX11" fmla="*/ 498325 w 1051569"/>
                <a:gd name="connsiteY11" fmla="*/ 1 h 7134903"/>
                <a:gd name="connsiteX12" fmla="*/ 498324 w 1051569"/>
                <a:gd name="connsiteY12" fmla="*/ 0 h 7134903"/>
                <a:gd name="connsiteX0" fmla="*/ 498324 w 1217677"/>
                <a:gd name="connsiteY0" fmla="*/ 0 h 7134903"/>
                <a:gd name="connsiteX1" fmla="*/ 498324 w 1217677"/>
                <a:gd name="connsiteY1" fmla="*/ 0 h 7134903"/>
                <a:gd name="connsiteX2" fmla="*/ 850692 w 1217677"/>
                <a:gd name="connsiteY2" fmla="*/ 145956 h 7134903"/>
                <a:gd name="connsiteX3" fmla="*/ 996647 w 1217677"/>
                <a:gd name="connsiteY3" fmla="*/ 498325 h 7134903"/>
                <a:gd name="connsiteX4" fmla="*/ 1051569 w 1217677"/>
                <a:gd name="connsiteY4" fmla="*/ 7134903 h 7134903"/>
                <a:gd name="connsiteX5" fmla="*/ 0 w 1217677"/>
                <a:gd name="connsiteY5" fmla="*/ 6971904 h 7134903"/>
                <a:gd name="connsiteX6" fmla="*/ 0 w 1217677"/>
                <a:gd name="connsiteY6" fmla="*/ 6971904 h 7134903"/>
                <a:gd name="connsiteX7" fmla="*/ 0 w 1217677"/>
                <a:gd name="connsiteY7" fmla="*/ 6971904 h 7134903"/>
                <a:gd name="connsiteX8" fmla="*/ 0 w 1217677"/>
                <a:gd name="connsiteY8" fmla="*/ 498324 h 7134903"/>
                <a:gd name="connsiteX9" fmla="*/ 145956 w 1217677"/>
                <a:gd name="connsiteY9" fmla="*/ 145956 h 7134903"/>
                <a:gd name="connsiteX10" fmla="*/ 498325 w 1217677"/>
                <a:gd name="connsiteY10" fmla="*/ 1 h 7134903"/>
                <a:gd name="connsiteX11" fmla="*/ 498324 w 1217677"/>
                <a:gd name="connsiteY11"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1051569 w 1051569"/>
                <a:gd name="connsiteY4" fmla="*/ 7134903 h 7134903"/>
                <a:gd name="connsiteX5" fmla="*/ 0 w 1051569"/>
                <a:gd name="connsiteY5" fmla="*/ 6971904 h 7134903"/>
                <a:gd name="connsiteX6" fmla="*/ 0 w 1051569"/>
                <a:gd name="connsiteY6" fmla="*/ 6971904 h 7134903"/>
                <a:gd name="connsiteX7" fmla="*/ 0 w 1051569"/>
                <a:gd name="connsiteY7" fmla="*/ 6971904 h 7134903"/>
                <a:gd name="connsiteX8" fmla="*/ 0 w 1051569"/>
                <a:gd name="connsiteY8" fmla="*/ 498324 h 7134903"/>
                <a:gd name="connsiteX9" fmla="*/ 145956 w 1051569"/>
                <a:gd name="connsiteY9" fmla="*/ 145956 h 7134903"/>
                <a:gd name="connsiteX10" fmla="*/ 498325 w 1051569"/>
                <a:gd name="connsiteY10" fmla="*/ 1 h 7134903"/>
                <a:gd name="connsiteX11" fmla="*/ 498324 w 1051569"/>
                <a:gd name="connsiteY11" fmla="*/ 0 h 7134903"/>
                <a:gd name="connsiteX0" fmla="*/ 0 w 1143009"/>
                <a:gd name="connsiteY0" fmla="*/ 6971904 h 7226343"/>
                <a:gd name="connsiteX1" fmla="*/ 0 w 1143009"/>
                <a:gd name="connsiteY1" fmla="*/ 6971904 h 7226343"/>
                <a:gd name="connsiteX2" fmla="*/ 0 w 1143009"/>
                <a:gd name="connsiteY2" fmla="*/ 6971904 h 7226343"/>
                <a:gd name="connsiteX3" fmla="*/ 0 w 1143009"/>
                <a:gd name="connsiteY3" fmla="*/ 498324 h 7226343"/>
                <a:gd name="connsiteX4" fmla="*/ 145956 w 1143009"/>
                <a:gd name="connsiteY4" fmla="*/ 145956 h 7226343"/>
                <a:gd name="connsiteX5" fmla="*/ 498325 w 1143009"/>
                <a:gd name="connsiteY5" fmla="*/ 1 h 7226343"/>
                <a:gd name="connsiteX6" fmla="*/ 498324 w 1143009"/>
                <a:gd name="connsiteY6" fmla="*/ 0 h 7226343"/>
                <a:gd name="connsiteX7" fmla="*/ 498324 w 1143009"/>
                <a:gd name="connsiteY7" fmla="*/ 0 h 7226343"/>
                <a:gd name="connsiteX8" fmla="*/ 850692 w 1143009"/>
                <a:gd name="connsiteY8" fmla="*/ 145956 h 7226343"/>
                <a:gd name="connsiteX9" fmla="*/ 996647 w 1143009"/>
                <a:gd name="connsiteY9" fmla="*/ 498325 h 7226343"/>
                <a:gd name="connsiteX10" fmla="*/ 1143009 w 1143009"/>
                <a:gd name="connsiteY10" fmla="*/ 7226343 h 7226343"/>
                <a:gd name="connsiteX0" fmla="*/ 0 w 1095577"/>
                <a:gd name="connsiteY0" fmla="*/ 6971904 h 7197301"/>
                <a:gd name="connsiteX1" fmla="*/ 0 w 1095577"/>
                <a:gd name="connsiteY1" fmla="*/ 6971904 h 7197301"/>
                <a:gd name="connsiteX2" fmla="*/ 0 w 1095577"/>
                <a:gd name="connsiteY2" fmla="*/ 6971904 h 7197301"/>
                <a:gd name="connsiteX3" fmla="*/ 0 w 1095577"/>
                <a:gd name="connsiteY3" fmla="*/ 498324 h 7197301"/>
                <a:gd name="connsiteX4" fmla="*/ 145956 w 1095577"/>
                <a:gd name="connsiteY4" fmla="*/ 145956 h 7197301"/>
                <a:gd name="connsiteX5" fmla="*/ 498325 w 1095577"/>
                <a:gd name="connsiteY5" fmla="*/ 1 h 7197301"/>
                <a:gd name="connsiteX6" fmla="*/ 498324 w 1095577"/>
                <a:gd name="connsiteY6" fmla="*/ 0 h 7197301"/>
                <a:gd name="connsiteX7" fmla="*/ 498324 w 1095577"/>
                <a:gd name="connsiteY7" fmla="*/ 0 h 7197301"/>
                <a:gd name="connsiteX8" fmla="*/ 850692 w 1095577"/>
                <a:gd name="connsiteY8" fmla="*/ 145956 h 7197301"/>
                <a:gd name="connsiteX9" fmla="*/ 996647 w 1095577"/>
                <a:gd name="connsiteY9" fmla="*/ 498325 h 7197301"/>
                <a:gd name="connsiteX10" fmla="*/ 1095577 w 1095577"/>
                <a:gd name="connsiteY10" fmla="*/ 7197301 h 7197301"/>
                <a:gd name="connsiteX0" fmla="*/ 0 w 1045874"/>
                <a:gd name="connsiteY0" fmla="*/ 6971904 h 7103308"/>
                <a:gd name="connsiteX1" fmla="*/ 0 w 1045874"/>
                <a:gd name="connsiteY1" fmla="*/ 6971904 h 7103308"/>
                <a:gd name="connsiteX2" fmla="*/ 0 w 1045874"/>
                <a:gd name="connsiteY2" fmla="*/ 6971904 h 7103308"/>
                <a:gd name="connsiteX3" fmla="*/ 0 w 1045874"/>
                <a:gd name="connsiteY3" fmla="*/ 498324 h 7103308"/>
                <a:gd name="connsiteX4" fmla="*/ 145956 w 1045874"/>
                <a:gd name="connsiteY4" fmla="*/ 145956 h 7103308"/>
                <a:gd name="connsiteX5" fmla="*/ 498325 w 1045874"/>
                <a:gd name="connsiteY5" fmla="*/ 1 h 7103308"/>
                <a:gd name="connsiteX6" fmla="*/ 498324 w 1045874"/>
                <a:gd name="connsiteY6" fmla="*/ 0 h 7103308"/>
                <a:gd name="connsiteX7" fmla="*/ 498324 w 1045874"/>
                <a:gd name="connsiteY7" fmla="*/ 0 h 7103308"/>
                <a:gd name="connsiteX8" fmla="*/ 850692 w 1045874"/>
                <a:gd name="connsiteY8" fmla="*/ 145956 h 7103308"/>
                <a:gd name="connsiteX9" fmla="*/ 996647 w 1045874"/>
                <a:gd name="connsiteY9" fmla="*/ 498325 h 7103308"/>
                <a:gd name="connsiteX10" fmla="*/ 1045874 w 1045874"/>
                <a:gd name="connsiteY10" fmla="*/ 7103308 h 7103308"/>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0884" h="7134813">
                  <a:moveTo>
                    <a:pt x="0" y="6971904"/>
                  </a:moveTo>
                  <a:lnTo>
                    <a:pt x="0" y="6971904"/>
                  </a:lnTo>
                  <a:lnTo>
                    <a:pt x="0" y="6971904"/>
                  </a:lnTo>
                  <a:lnTo>
                    <a:pt x="0" y="498324"/>
                  </a:lnTo>
                  <a:cubicBezTo>
                    <a:pt x="0" y="366160"/>
                    <a:pt x="52502" y="239410"/>
                    <a:pt x="145956" y="145956"/>
                  </a:cubicBezTo>
                  <a:cubicBezTo>
                    <a:pt x="239410" y="52502"/>
                    <a:pt x="366161" y="1"/>
                    <a:pt x="498325" y="1"/>
                  </a:cubicBezTo>
                  <a:lnTo>
                    <a:pt x="498324" y="0"/>
                  </a:lnTo>
                  <a:lnTo>
                    <a:pt x="498324" y="0"/>
                  </a:lnTo>
                  <a:cubicBezTo>
                    <a:pt x="630488" y="0"/>
                    <a:pt x="757238" y="52502"/>
                    <a:pt x="850692" y="145956"/>
                  </a:cubicBezTo>
                  <a:cubicBezTo>
                    <a:pt x="944146" y="239410"/>
                    <a:pt x="996647" y="366161"/>
                    <a:pt x="996647" y="498325"/>
                  </a:cubicBezTo>
                  <a:cubicBezTo>
                    <a:pt x="1030126" y="1663149"/>
                    <a:pt x="1037566" y="5867764"/>
                    <a:pt x="1040884" y="7134813"/>
                  </a:cubicBezTo>
                </a:path>
              </a:pathLst>
            </a:custGeom>
            <a:solidFill>
              <a:schemeClr val="tx2">
                <a:alpha val="60000"/>
              </a:schemeClr>
            </a:solidFill>
            <a:ln>
              <a:solidFill>
                <a:schemeClr val="bg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6" name="Freeform 25"/>
            <p:cNvSpPr/>
            <p:nvPr/>
          </p:nvSpPr>
          <p:spPr>
            <a:xfrm rot="15660000">
              <a:off x="6127955" y="-68851"/>
              <a:ext cx="932370" cy="5296611"/>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 name="connsiteX0" fmla="*/ 0 w 962833"/>
                <a:gd name="connsiteY0" fmla="*/ 6172200 h 6320186"/>
                <a:gd name="connsiteX1" fmla="*/ 0 w 962833"/>
                <a:gd name="connsiteY1" fmla="*/ 6172200 h 6320186"/>
                <a:gd name="connsiteX2" fmla="*/ 5534 w 962833"/>
                <a:gd name="connsiteY2" fmla="*/ 6164375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5534" y="6164375"/>
                  </a:lnTo>
                  <a:cubicBezTo>
                    <a:pt x="3689" y="4261983"/>
                    <a:pt x="1845" y="2359592"/>
                    <a:pt x="0" y="457200"/>
                  </a:cubicBez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tx2">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Freeform 23"/>
            <p:cNvSpPr/>
            <p:nvPr/>
          </p:nvSpPr>
          <p:spPr>
            <a:xfrm rot="15660000">
              <a:off x="5624128" y="-611284"/>
              <a:ext cx="962833" cy="632018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rgbClr val="073779">
                <a:alpha val="50000"/>
              </a:srgbClr>
            </a:solidFill>
            <a:ln w="25400">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Freeform 27"/>
            <p:cNvSpPr/>
            <p:nvPr/>
          </p:nvSpPr>
          <p:spPr>
            <a:xfrm rot="15660000">
              <a:off x="6395227" y="-278516"/>
              <a:ext cx="552099" cy="5104822"/>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099" h="5109912">
                  <a:moveTo>
                    <a:pt x="0" y="5016061"/>
                  </a:moveTo>
                  <a:lnTo>
                    <a:pt x="0" y="5016061"/>
                  </a:lnTo>
                  <a:lnTo>
                    <a:pt x="0" y="251460"/>
                  </a:ln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36054" y="5039297"/>
                    <a:pt x="552099" y="5109912"/>
                  </a:cubicBezTo>
                </a:path>
              </a:pathLst>
            </a:custGeom>
            <a:solidFill>
              <a:schemeClr val="accent1">
                <a:alpha val="30000"/>
              </a:schemeClr>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5" name="Freeform 44"/>
            <p:cNvSpPr/>
            <p:nvPr/>
          </p:nvSpPr>
          <p:spPr>
            <a:xfrm rot="15660000">
              <a:off x="7468755" y="1178808"/>
              <a:ext cx="536285" cy="2936001"/>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328 w 552099"/>
                <a:gd name="connsiteY1" fmla="*/ 2862849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328 w 552099"/>
                <a:gd name="connsiteY0" fmla="*/ 2862849 h 5109912"/>
                <a:gd name="connsiteX1" fmla="*/ 0 w 552099"/>
                <a:gd name="connsiteY1" fmla="*/ 251460 h 5109912"/>
                <a:gd name="connsiteX2" fmla="*/ 73651 w 552099"/>
                <a:gd name="connsiteY2" fmla="*/ 73651 h 5109912"/>
                <a:gd name="connsiteX3" fmla="*/ 251460 w 552099"/>
                <a:gd name="connsiteY3" fmla="*/ 0 h 5109912"/>
                <a:gd name="connsiteX4" fmla="*/ 251460 w 552099"/>
                <a:gd name="connsiteY4" fmla="*/ 0 h 5109912"/>
                <a:gd name="connsiteX5" fmla="*/ 429269 w 552099"/>
                <a:gd name="connsiteY5" fmla="*/ 73651 h 5109912"/>
                <a:gd name="connsiteX6" fmla="*/ 502920 w 552099"/>
                <a:gd name="connsiteY6" fmla="*/ 251460 h 5109912"/>
                <a:gd name="connsiteX7" fmla="*/ 552099 w 552099"/>
                <a:gd name="connsiteY7" fmla="*/ 5109912 h 5109912"/>
                <a:gd name="connsiteX0" fmla="*/ 328 w 543353"/>
                <a:gd name="connsiteY0" fmla="*/ 2862849 h 2928006"/>
                <a:gd name="connsiteX1" fmla="*/ 0 w 543353"/>
                <a:gd name="connsiteY1" fmla="*/ 251460 h 2928006"/>
                <a:gd name="connsiteX2" fmla="*/ 73651 w 543353"/>
                <a:gd name="connsiteY2" fmla="*/ 73651 h 2928006"/>
                <a:gd name="connsiteX3" fmla="*/ 251460 w 543353"/>
                <a:gd name="connsiteY3" fmla="*/ 0 h 2928006"/>
                <a:gd name="connsiteX4" fmla="*/ 251460 w 543353"/>
                <a:gd name="connsiteY4" fmla="*/ 0 h 2928006"/>
                <a:gd name="connsiteX5" fmla="*/ 429269 w 543353"/>
                <a:gd name="connsiteY5" fmla="*/ 73651 h 2928006"/>
                <a:gd name="connsiteX6" fmla="*/ 502920 w 543353"/>
                <a:gd name="connsiteY6" fmla="*/ 251460 h 2928006"/>
                <a:gd name="connsiteX7" fmla="*/ 543353 w 543353"/>
                <a:gd name="connsiteY7" fmla="*/ 2928006 h 2928006"/>
                <a:gd name="connsiteX0" fmla="*/ 328 w 537043"/>
                <a:gd name="connsiteY0" fmla="*/ 2862849 h 2967890"/>
                <a:gd name="connsiteX1" fmla="*/ 0 w 537043"/>
                <a:gd name="connsiteY1" fmla="*/ 251460 h 2967890"/>
                <a:gd name="connsiteX2" fmla="*/ 73651 w 537043"/>
                <a:gd name="connsiteY2" fmla="*/ 73651 h 2967890"/>
                <a:gd name="connsiteX3" fmla="*/ 251460 w 537043"/>
                <a:gd name="connsiteY3" fmla="*/ 0 h 2967890"/>
                <a:gd name="connsiteX4" fmla="*/ 251460 w 537043"/>
                <a:gd name="connsiteY4" fmla="*/ 0 h 2967890"/>
                <a:gd name="connsiteX5" fmla="*/ 429269 w 537043"/>
                <a:gd name="connsiteY5" fmla="*/ 73651 h 2967890"/>
                <a:gd name="connsiteX6" fmla="*/ 502920 w 537043"/>
                <a:gd name="connsiteY6" fmla="*/ 251460 h 2967890"/>
                <a:gd name="connsiteX7" fmla="*/ 537043 w 537043"/>
                <a:gd name="connsiteY7" fmla="*/ 2967890 h 2967890"/>
                <a:gd name="connsiteX0" fmla="*/ 328 w 528237"/>
                <a:gd name="connsiteY0" fmla="*/ 2862849 h 2951509"/>
                <a:gd name="connsiteX1" fmla="*/ 0 w 528237"/>
                <a:gd name="connsiteY1" fmla="*/ 251460 h 2951509"/>
                <a:gd name="connsiteX2" fmla="*/ 73651 w 528237"/>
                <a:gd name="connsiteY2" fmla="*/ 73651 h 2951509"/>
                <a:gd name="connsiteX3" fmla="*/ 251460 w 528237"/>
                <a:gd name="connsiteY3" fmla="*/ 0 h 2951509"/>
                <a:gd name="connsiteX4" fmla="*/ 251460 w 528237"/>
                <a:gd name="connsiteY4" fmla="*/ 0 h 2951509"/>
                <a:gd name="connsiteX5" fmla="*/ 429269 w 528237"/>
                <a:gd name="connsiteY5" fmla="*/ 73651 h 2951509"/>
                <a:gd name="connsiteX6" fmla="*/ 502920 w 528237"/>
                <a:gd name="connsiteY6" fmla="*/ 251460 h 2951509"/>
                <a:gd name="connsiteX7" fmla="*/ 524305 w 528237"/>
                <a:gd name="connsiteY7" fmla="*/ 2951509 h 2951509"/>
                <a:gd name="connsiteX0" fmla="*/ 328 w 528237"/>
                <a:gd name="connsiteY0" fmla="*/ 2862849 h 2929811"/>
                <a:gd name="connsiteX1" fmla="*/ 0 w 528237"/>
                <a:gd name="connsiteY1" fmla="*/ 251460 h 2929811"/>
                <a:gd name="connsiteX2" fmla="*/ 73651 w 528237"/>
                <a:gd name="connsiteY2" fmla="*/ 73651 h 2929811"/>
                <a:gd name="connsiteX3" fmla="*/ 251460 w 528237"/>
                <a:gd name="connsiteY3" fmla="*/ 0 h 2929811"/>
                <a:gd name="connsiteX4" fmla="*/ 251460 w 528237"/>
                <a:gd name="connsiteY4" fmla="*/ 0 h 2929811"/>
                <a:gd name="connsiteX5" fmla="*/ 429269 w 528237"/>
                <a:gd name="connsiteY5" fmla="*/ 73651 h 2929811"/>
                <a:gd name="connsiteX6" fmla="*/ 502920 w 528237"/>
                <a:gd name="connsiteY6" fmla="*/ 251460 h 2929811"/>
                <a:gd name="connsiteX7" fmla="*/ 527738 w 528237"/>
                <a:gd name="connsiteY7" fmla="*/ 2929811 h 2929811"/>
                <a:gd name="connsiteX0" fmla="*/ 4542 w 528237"/>
                <a:gd name="connsiteY0" fmla="*/ 2863516 h 2929811"/>
                <a:gd name="connsiteX1" fmla="*/ 0 w 528237"/>
                <a:gd name="connsiteY1" fmla="*/ 251460 h 2929811"/>
                <a:gd name="connsiteX2" fmla="*/ 73651 w 528237"/>
                <a:gd name="connsiteY2" fmla="*/ 73651 h 2929811"/>
                <a:gd name="connsiteX3" fmla="*/ 251460 w 528237"/>
                <a:gd name="connsiteY3" fmla="*/ 0 h 2929811"/>
                <a:gd name="connsiteX4" fmla="*/ 251460 w 528237"/>
                <a:gd name="connsiteY4" fmla="*/ 0 h 2929811"/>
                <a:gd name="connsiteX5" fmla="*/ 429269 w 528237"/>
                <a:gd name="connsiteY5" fmla="*/ 73651 h 2929811"/>
                <a:gd name="connsiteX6" fmla="*/ 502920 w 528237"/>
                <a:gd name="connsiteY6" fmla="*/ 251460 h 2929811"/>
                <a:gd name="connsiteX7" fmla="*/ 527738 w 528237"/>
                <a:gd name="connsiteY7" fmla="*/ 2929811 h 2929811"/>
                <a:gd name="connsiteX0" fmla="*/ 4542 w 538755"/>
                <a:gd name="connsiteY0" fmla="*/ 2863516 h 2953801"/>
                <a:gd name="connsiteX1" fmla="*/ 0 w 538755"/>
                <a:gd name="connsiteY1" fmla="*/ 251460 h 2953801"/>
                <a:gd name="connsiteX2" fmla="*/ 73651 w 538755"/>
                <a:gd name="connsiteY2" fmla="*/ 73651 h 2953801"/>
                <a:gd name="connsiteX3" fmla="*/ 251460 w 538755"/>
                <a:gd name="connsiteY3" fmla="*/ 0 h 2953801"/>
                <a:gd name="connsiteX4" fmla="*/ 251460 w 538755"/>
                <a:gd name="connsiteY4" fmla="*/ 0 h 2953801"/>
                <a:gd name="connsiteX5" fmla="*/ 429269 w 538755"/>
                <a:gd name="connsiteY5" fmla="*/ 73651 h 2953801"/>
                <a:gd name="connsiteX6" fmla="*/ 502920 w 538755"/>
                <a:gd name="connsiteY6" fmla="*/ 251460 h 2953801"/>
                <a:gd name="connsiteX7" fmla="*/ 538755 w 538755"/>
                <a:gd name="connsiteY7" fmla="*/ 2953801 h 2953801"/>
                <a:gd name="connsiteX0" fmla="*/ 4542 w 536285"/>
                <a:gd name="connsiteY0" fmla="*/ 2863516 h 2938929"/>
                <a:gd name="connsiteX1" fmla="*/ 0 w 536285"/>
                <a:gd name="connsiteY1" fmla="*/ 251460 h 2938929"/>
                <a:gd name="connsiteX2" fmla="*/ 73651 w 536285"/>
                <a:gd name="connsiteY2" fmla="*/ 73651 h 2938929"/>
                <a:gd name="connsiteX3" fmla="*/ 251460 w 536285"/>
                <a:gd name="connsiteY3" fmla="*/ 0 h 2938929"/>
                <a:gd name="connsiteX4" fmla="*/ 251460 w 536285"/>
                <a:gd name="connsiteY4" fmla="*/ 0 h 2938929"/>
                <a:gd name="connsiteX5" fmla="*/ 429269 w 536285"/>
                <a:gd name="connsiteY5" fmla="*/ 73651 h 2938929"/>
                <a:gd name="connsiteX6" fmla="*/ 502920 w 536285"/>
                <a:gd name="connsiteY6" fmla="*/ 251460 h 2938929"/>
                <a:gd name="connsiteX7" fmla="*/ 536285 w 536285"/>
                <a:gd name="connsiteY7" fmla="*/ 2938929 h 2938929"/>
                <a:gd name="connsiteX0" fmla="*/ 6777 w 536285"/>
                <a:gd name="connsiteY0" fmla="*/ 2849391 h 2938929"/>
                <a:gd name="connsiteX1" fmla="*/ 0 w 536285"/>
                <a:gd name="connsiteY1" fmla="*/ 251460 h 2938929"/>
                <a:gd name="connsiteX2" fmla="*/ 73651 w 536285"/>
                <a:gd name="connsiteY2" fmla="*/ 73651 h 2938929"/>
                <a:gd name="connsiteX3" fmla="*/ 251460 w 536285"/>
                <a:gd name="connsiteY3" fmla="*/ 0 h 2938929"/>
                <a:gd name="connsiteX4" fmla="*/ 251460 w 536285"/>
                <a:gd name="connsiteY4" fmla="*/ 0 h 2938929"/>
                <a:gd name="connsiteX5" fmla="*/ 429269 w 536285"/>
                <a:gd name="connsiteY5" fmla="*/ 73651 h 2938929"/>
                <a:gd name="connsiteX6" fmla="*/ 502920 w 536285"/>
                <a:gd name="connsiteY6" fmla="*/ 251460 h 2938929"/>
                <a:gd name="connsiteX7" fmla="*/ 536285 w 536285"/>
                <a:gd name="connsiteY7" fmla="*/ 2938929 h 2938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6285" h="2938929">
                  <a:moveTo>
                    <a:pt x="6777" y="2849391"/>
                  </a:moveTo>
                  <a:cubicBezTo>
                    <a:pt x="6668" y="1978928"/>
                    <a:pt x="109" y="1121923"/>
                    <a:pt x="0" y="251460"/>
                  </a:cubicBez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17682" y="905440"/>
                    <a:pt x="536285" y="2938929"/>
                  </a:cubicBezTo>
                </a:path>
              </a:pathLst>
            </a:custGeom>
            <a:solidFill>
              <a:schemeClr val="accent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5" name="Freeform 24"/>
          <p:cNvSpPr/>
          <p:nvPr/>
        </p:nvSpPr>
        <p:spPr>
          <a:xfrm rot="15660000">
            <a:off x="5750708" y="-641833"/>
            <a:ext cx="985797" cy="604813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 name="connsiteX0" fmla="*/ 0 w 981537"/>
              <a:gd name="connsiteY0" fmla="*/ 6172200 h 6338829"/>
              <a:gd name="connsiteX1" fmla="*/ 0 w 981537"/>
              <a:gd name="connsiteY1" fmla="*/ 6172200 h 6338829"/>
              <a:gd name="connsiteX2" fmla="*/ 0 w 981537"/>
              <a:gd name="connsiteY2" fmla="*/ 6172200 h 6338829"/>
              <a:gd name="connsiteX3" fmla="*/ 0 w 981537"/>
              <a:gd name="connsiteY3" fmla="*/ 457200 h 6338829"/>
              <a:gd name="connsiteX4" fmla="*/ 133911 w 981537"/>
              <a:gd name="connsiteY4" fmla="*/ 133911 h 6338829"/>
              <a:gd name="connsiteX5" fmla="*/ 457201 w 981537"/>
              <a:gd name="connsiteY5" fmla="*/ 1 h 6338829"/>
              <a:gd name="connsiteX6" fmla="*/ 457200 w 981537"/>
              <a:gd name="connsiteY6" fmla="*/ 0 h 6338829"/>
              <a:gd name="connsiteX7" fmla="*/ 457200 w 981537"/>
              <a:gd name="connsiteY7" fmla="*/ 0 h 6338829"/>
              <a:gd name="connsiteX8" fmla="*/ 780489 w 981537"/>
              <a:gd name="connsiteY8" fmla="*/ 133911 h 6338829"/>
              <a:gd name="connsiteX9" fmla="*/ 914399 w 981537"/>
              <a:gd name="connsiteY9" fmla="*/ 457201 h 6338829"/>
              <a:gd name="connsiteX10" fmla="*/ 981537 w 981537"/>
              <a:gd name="connsiteY10" fmla="*/ 6338829 h 6338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81537" h="6338829">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89058" y="4544471"/>
                  <a:pt x="981537" y="6338829"/>
                </a:cubicBezTo>
              </a:path>
            </a:pathLst>
          </a:custGeom>
          <a:solidFill>
            <a:schemeClr val="bg2">
              <a:lumMod val="40000"/>
              <a:lumOff val="60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nvGrpSpPr>
          <p:cNvPr id="5" name="Group 29"/>
          <p:cNvGrpSpPr/>
          <p:nvPr/>
        </p:nvGrpSpPr>
        <p:grpSpPr>
          <a:xfrm>
            <a:off x="787878" y="-970104"/>
            <a:ext cx="5636587" cy="2701922"/>
            <a:chOff x="787878" y="-970104"/>
            <a:chExt cx="5636587" cy="2701922"/>
          </a:xfrm>
        </p:grpSpPr>
        <p:sp>
          <p:nvSpPr>
            <p:cNvPr id="37" name="Oval 36"/>
            <p:cNvSpPr/>
            <p:nvPr/>
          </p:nvSpPr>
          <p:spPr>
            <a:xfrm>
              <a:off x="2382982" y="1122218"/>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2" name="Oval 41"/>
            <p:cNvSpPr/>
            <p:nvPr userDrawn="1"/>
          </p:nvSpPr>
          <p:spPr>
            <a:xfrm>
              <a:off x="2856954" y="76200"/>
              <a:ext cx="1023669" cy="838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1" name="Oval 40"/>
            <p:cNvSpPr/>
            <p:nvPr/>
          </p:nvSpPr>
          <p:spPr>
            <a:xfrm>
              <a:off x="1948131" y="46402"/>
              <a:ext cx="1023669" cy="8679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4" name="Pie 33"/>
            <p:cNvSpPr/>
            <p:nvPr/>
          </p:nvSpPr>
          <p:spPr>
            <a:xfrm>
              <a:off x="1219200" y="-765132"/>
              <a:ext cx="3505316" cy="1521076"/>
            </a:xfrm>
            <a:prstGeom prst="pie">
              <a:avLst>
                <a:gd name="adj1" fmla="val 22874"/>
                <a:gd name="adj2" fmla="val 1080188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6" name="Oval 35"/>
            <p:cNvSpPr/>
            <p:nvPr/>
          </p:nvSpPr>
          <p:spPr>
            <a:xfrm>
              <a:off x="2345120" y="141183"/>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8" name="Arc 37"/>
            <p:cNvSpPr/>
            <p:nvPr/>
          </p:nvSpPr>
          <p:spPr>
            <a:xfrm rot="12469977">
              <a:off x="1178780" y="-178449"/>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6" name="Pie 45"/>
            <p:cNvSpPr/>
            <p:nvPr/>
          </p:nvSpPr>
          <p:spPr>
            <a:xfrm rot="60000">
              <a:off x="787878" y="-198453"/>
              <a:ext cx="381000" cy="381000"/>
            </a:xfrm>
            <a:prstGeom prst="pie">
              <a:avLst>
                <a:gd name="adj1" fmla="val 21598475"/>
                <a:gd name="adj2" fmla="val 106342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7" name="Arc 46"/>
            <p:cNvSpPr/>
            <p:nvPr/>
          </p:nvSpPr>
          <p:spPr>
            <a:xfrm rot="6387309">
              <a:off x="4862250" y="-839605"/>
              <a:ext cx="1453063" cy="1671367"/>
            </a:xfrm>
            <a:prstGeom prst="arc">
              <a:avLst>
                <a:gd name="adj1" fmla="val 15214126"/>
                <a:gd name="adj2" fmla="val 44149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8" name="Oval 47"/>
            <p:cNvSpPr/>
            <p:nvPr/>
          </p:nvSpPr>
          <p:spPr>
            <a:xfrm>
              <a:off x="5362575" y="461226"/>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9" name="Oval 48"/>
            <p:cNvSpPr/>
            <p:nvPr/>
          </p:nvSpPr>
          <p:spPr>
            <a:xfrm>
              <a:off x="4800600" y="1524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0" name="Arc 39"/>
            <p:cNvSpPr/>
            <p:nvPr/>
          </p:nvSpPr>
          <p:spPr>
            <a:xfrm rot="6387309">
              <a:off x="3396216" y="-1040840"/>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0" name="Oval 49"/>
            <p:cNvSpPr/>
            <p:nvPr/>
          </p:nvSpPr>
          <p:spPr>
            <a:xfrm>
              <a:off x="6115050" y="590550"/>
              <a:ext cx="152400" cy="152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1" name="Oval 50"/>
            <p:cNvSpPr/>
            <p:nvPr/>
          </p:nvSpPr>
          <p:spPr>
            <a:xfrm>
              <a:off x="6191250" y="485775"/>
              <a:ext cx="104774" cy="1047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32" name="Rectangle 31"/>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rot="21042312">
            <a:off x="1022823" y="2961459"/>
            <a:ext cx="7551601" cy="1612607"/>
          </a:xfrm>
        </p:spPr>
        <p:txBody>
          <a:bodyPr anchor="b" anchorCtr="0">
            <a:noAutofit/>
          </a:bodyPr>
          <a:lstStyle>
            <a:lvl1pPr algn="l">
              <a:defRPr sz="4600">
                <a:solidFill>
                  <a:schemeClr val="bg1"/>
                </a:solidFill>
              </a:defRPr>
            </a:lvl1pPr>
          </a:lstStyle>
          <a:p>
            <a:r>
              <a:rPr lang="en-US" smtClean="0"/>
              <a:t>Click to edit Master title style</a:t>
            </a:r>
            <a:endParaRPr/>
          </a:p>
        </p:txBody>
      </p:sp>
      <p:sp>
        <p:nvSpPr>
          <p:cNvPr id="3" name="Subtitle 2"/>
          <p:cNvSpPr>
            <a:spLocks noGrp="1"/>
          </p:cNvSpPr>
          <p:nvPr>
            <p:ph type="subTitle" idx="1"/>
          </p:nvPr>
        </p:nvSpPr>
        <p:spPr>
          <a:xfrm rot="21060000">
            <a:off x="2550459" y="4704801"/>
            <a:ext cx="6400800" cy="914400"/>
          </a:xfrm>
        </p:spPr>
        <p:txBody>
          <a:bodyPr anchor="ctr" anchorCtr="0">
            <a:normAutofit/>
          </a:bodyPr>
          <a:lstStyle>
            <a:lvl1pPr marL="0" indent="0" algn="l">
              <a:spcAft>
                <a:spcPts val="0"/>
              </a:spcAft>
              <a:buNone/>
              <a:defRPr sz="2400">
                <a:solidFill>
                  <a:schemeClr val="bg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34" name="Rectangle 33"/>
          <p:cNvSpPr/>
          <p:nvPr/>
        </p:nvSpPr>
        <p:spPr>
          <a:xfrm>
            <a:off x="9144" y="2476500"/>
            <a:ext cx="9125712" cy="43688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6" name="Straight Connector 35"/>
          <p:cNvCxnSpPr/>
          <p:nvPr/>
        </p:nvCxnSpPr>
        <p:spPr>
          <a:xfrm>
            <a:off x="9144" y="24765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0"/>
          </p:nvPr>
        </p:nvSpPr>
        <p:spPr/>
        <p:txBody>
          <a:bodyPr/>
          <a:lstStyle/>
          <a:p>
            <a:fld id="{15262785-D4C3-0B42-AD7E-FC32079267DE}" type="datetimeFigureOut">
              <a:rPr lang="en-US" smtClean="0"/>
              <a:pPr/>
              <a:t>11/18/14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CCF2954-DA7D-7946-A568-6C4FBA9FC80E}" type="slidenum">
              <a:rPr lang="en-US" smtClean="0"/>
              <a:pPr/>
              <a:t>‹#›</a:t>
            </a:fld>
            <a:endParaRPr lang="en-US" dirty="0"/>
          </a:p>
        </p:txBody>
      </p:sp>
      <p:sp>
        <p:nvSpPr>
          <p:cNvPr id="2" name="Title 1"/>
          <p:cNvSpPr>
            <a:spLocks noGrp="1"/>
          </p:cNvSpPr>
          <p:nvPr>
            <p:ph type="title"/>
          </p:nvPr>
        </p:nvSpPr>
        <p:spPr>
          <a:xfrm>
            <a:off x="4477870" y="990600"/>
            <a:ext cx="3951755" cy="1431832"/>
          </a:xfrm>
        </p:spPr>
        <p:txBody>
          <a:bodyPr anchor="b"/>
          <a:lstStyle>
            <a:lvl1pPr algn="l">
              <a:lnSpc>
                <a:spcPct val="100000"/>
              </a:lnSpc>
              <a:defRPr sz="3000" b="0"/>
            </a:lvl1pPr>
          </a:lstStyle>
          <a:p>
            <a:r>
              <a:rPr lang="en-US" smtClean="0"/>
              <a:t>Click to edit Master title style</a:t>
            </a:r>
            <a:endParaRPr/>
          </a:p>
        </p:txBody>
      </p:sp>
      <p:sp>
        <p:nvSpPr>
          <p:cNvPr id="3" name="Picture Placeholder 2"/>
          <p:cNvSpPr>
            <a:spLocks noGrp="1"/>
          </p:cNvSpPr>
          <p:nvPr>
            <p:ph type="pic" idx="1"/>
          </p:nvPr>
        </p:nvSpPr>
        <p:spPr>
          <a:xfrm rot="21416935">
            <a:off x="414291" y="1321671"/>
            <a:ext cx="3703911" cy="5202978"/>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4" name="Text Placeholder 3"/>
          <p:cNvSpPr>
            <a:spLocks noGrp="1"/>
          </p:cNvSpPr>
          <p:nvPr>
            <p:ph type="body" sz="half" idx="2"/>
          </p:nvPr>
        </p:nvSpPr>
        <p:spPr>
          <a:xfrm>
            <a:off x="4477870" y="2547938"/>
            <a:ext cx="3951755" cy="3700462"/>
          </a:xfrm>
        </p:spPr>
        <p:txBody>
          <a:bodyPr>
            <a:normAutofit/>
          </a:bodyPr>
          <a:lstStyle>
            <a:lvl1pPr marL="0" indent="0">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grpSp>
        <p:nvGrpSpPr>
          <p:cNvPr id="8" name="Group 33"/>
          <p:cNvGrpSpPr/>
          <p:nvPr/>
        </p:nvGrpSpPr>
        <p:grpSpPr>
          <a:xfrm>
            <a:off x="9144" y="3810000"/>
            <a:ext cx="9125712" cy="3035300"/>
            <a:chOff x="9144" y="3810000"/>
            <a:chExt cx="9125712" cy="3035300"/>
          </a:xfrm>
        </p:grpSpPr>
        <p:sp>
          <p:nvSpPr>
            <p:cNvPr id="35" name="Rectangle 34"/>
            <p:cNvSpPr/>
            <p:nvPr/>
          </p:nvSpPr>
          <p:spPr>
            <a:xfrm>
              <a:off x="9144" y="3810000"/>
              <a:ext cx="9125712" cy="30353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6" name="Straight Connector 35"/>
            <p:cNvCxnSpPr/>
            <p:nvPr/>
          </p:nvCxnSpPr>
          <p:spPr>
            <a:xfrm>
              <a:off x="9144" y="38100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grpSp>
      <p:sp>
        <p:nvSpPr>
          <p:cNvPr id="5" name="Date Placeholder 4"/>
          <p:cNvSpPr>
            <a:spLocks noGrp="1"/>
          </p:cNvSpPr>
          <p:nvPr>
            <p:ph type="dt" sz="half" idx="10"/>
          </p:nvPr>
        </p:nvSpPr>
        <p:spPr/>
        <p:txBody>
          <a:bodyPr/>
          <a:lstStyle/>
          <a:p>
            <a:fld id="{15262785-D4C3-0B42-AD7E-FC32079267DE}" type="datetimeFigureOut">
              <a:rPr lang="en-US" smtClean="0"/>
              <a:pPr/>
              <a:t>11/18/14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CCF2954-DA7D-7946-A568-6C4FBA9FC80E}" type="slidenum">
              <a:rPr lang="en-US" smtClean="0"/>
              <a:pPr/>
              <a:t>‹#›</a:t>
            </a:fld>
            <a:endParaRPr lang="en-US" dirty="0"/>
          </a:p>
        </p:txBody>
      </p:sp>
      <p:sp>
        <p:nvSpPr>
          <p:cNvPr id="3" name="Picture Placeholder 2"/>
          <p:cNvSpPr>
            <a:spLocks noGrp="1"/>
          </p:cNvSpPr>
          <p:nvPr>
            <p:ph type="pic" idx="1"/>
          </p:nvPr>
        </p:nvSpPr>
        <p:spPr>
          <a:xfrm rot="21338992">
            <a:off x="2407361" y="921379"/>
            <a:ext cx="4329278" cy="3340716"/>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4" name="Text Placeholder 3"/>
          <p:cNvSpPr>
            <a:spLocks noGrp="1"/>
          </p:cNvSpPr>
          <p:nvPr>
            <p:ph type="body" sz="half" idx="2"/>
          </p:nvPr>
        </p:nvSpPr>
        <p:spPr>
          <a:xfrm>
            <a:off x="713232" y="5105399"/>
            <a:ext cx="7717536" cy="1281953"/>
          </a:xfrm>
        </p:spPr>
        <p:txBody>
          <a:bodyPr>
            <a:normAutofit/>
          </a:bodyPr>
          <a:lstStyle>
            <a:lvl1pPr marL="0" indent="0" algn="ctr">
              <a:spcBef>
                <a:spcPts val="300"/>
              </a:spcBef>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12788" y="4444533"/>
            <a:ext cx="7716838" cy="723620"/>
          </a:xfrm>
        </p:spPr>
        <p:txBody>
          <a:bodyPr anchor="b"/>
          <a:lstStyle>
            <a:lvl1pPr algn="ctr">
              <a:lnSpc>
                <a:spcPct val="100000"/>
              </a:lnSpc>
              <a:defRPr sz="3600" b="0"/>
            </a:lvl1pPr>
          </a:lstStyle>
          <a:p>
            <a:r>
              <a:rPr lang="en-US" smtClean="0"/>
              <a:t>Click to edit Master title style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2 Pictures above Caption">
    <p:spTree>
      <p:nvGrpSpPr>
        <p:cNvPr id="1" name=""/>
        <p:cNvGrpSpPr/>
        <p:nvPr/>
      </p:nvGrpSpPr>
      <p:grpSpPr>
        <a:xfrm>
          <a:off x="0" y="0"/>
          <a:ext cx="0" cy="0"/>
          <a:chOff x="0" y="0"/>
          <a:chExt cx="0" cy="0"/>
        </a:xfrm>
      </p:grpSpPr>
      <p:grpSp>
        <p:nvGrpSpPr>
          <p:cNvPr id="8" name="Group 35"/>
          <p:cNvGrpSpPr/>
          <p:nvPr/>
        </p:nvGrpSpPr>
        <p:grpSpPr>
          <a:xfrm>
            <a:off x="9144" y="3810000"/>
            <a:ext cx="9125712" cy="3035300"/>
            <a:chOff x="9144" y="3810000"/>
            <a:chExt cx="9125712" cy="3035300"/>
          </a:xfrm>
        </p:grpSpPr>
        <p:sp>
          <p:nvSpPr>
            <p:cNvPr id="33" name="Rectangle 32"/>
            <p:cNvSpPr/>
            <p:nvPr/>
          </p:nvSpPr>
          <p:spPr>
            <a:xfrm>
              <a:off x="9144" y="3810000"/>
              <a:ext cx="9125712" cy="30353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5" name="Straight Connector 34"/>
            <p:cNvCxnSpPr/>
            <p:nvPr/>
          </p:nvCxnSpPr>
          <p:spPr>
            <a:xfrm>
              <a:off x="9144" y="38100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grpSp>
      <p:sp>
        <p:nvSpPr>
          <p:cNvPr id="5" name="Date Placeholder 4"/>
          <p:cNvSpPr>
            <a:spLocks noGrp="1"/>
          </p:cNvSpPr>
          <p:nvPr>
            <p:ph type="dt" sz="half" idx="10"/>
          </p:nvPr>
        </p:nvSpPr>
        <p:spPr/>
        <p:txBody>
          <a:bodyPr/>
          <a:lstStyle/>
          <a:p>
            <a:fld id="{15262785-D4C3-0B42-AD7E-FC32079267DE}" type="datetimeFigureOut">
              <a:rPr lang="en-US" smtClean="0"/>
              <a:pPr/>
              <a:t>11/18/14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CCF2954-DA7D-7946-A568-6C4FBA9FC80E}" type="slidenum">
              <a:rPr lang="en-US" smtClean="0"/>
              <a:pPr/>
              <a:t>‹#›</a:t>
            </a:fld>
            <a:endParaRPr lang="en-US" dirty="0"/>
          </a:p>
        </p:txBody>
      </p:sp>
      <p:sp>
        <p:nvSpPr>
          <p:cNvPr id="3" name="Picture Placeholder 2"/>
          <p:cNvSpPr>
            <a:spLocks noGrp="1"/>
          </p:cNvSpPr>
          <p:nvPr>
            <p:ph type="pic" idx="1"/>
          </p:nvPr>
        </p:nvSpPr>
        <p:spPr>
          <a:xfrm rot="21338992">
            <a:off x="4305320" y="997812"/>
            <a:ext cx="4329278" cy="3178754"/>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4" name="Text Placeholder 3"/>
          <p:cNvSpPr>
            <a:spLocks noGrp="1"/>
          </p:cNvSpPr>
          <p:nvPr>
            <p:ph type="body" sz="half" idx="2"/>
          </p:nvPr>
        </p:nvSpPr>
        <p:spPr>
          <a:xfrm>
            <a:off x="713232" y="5105399"/>
            <a:ext cx="7717536" cy="1281953"/>
          </a:xfrm>
        </p:spPr>
        <p:txBody>
          <a:bodyPr>
            <a:normAutofit/>
          </a:bodyPr>
          <a:lstStyle>
            <a:lvl1pPr marL="0" indent="0" algn="ctr">
              <a:spcBef>
                <a:spcPts val="300"/>
              </a:spcBef>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12788" y="4444533"/>
            <a:ext cx="7716838" cy="723620"/>
          </a:xfrm>
        </p:spPr>
        <p:txBody>
          <a:bodyPr anchor="b"/>
          <a:lstStyle>
            <a:lvl1pPr algn="ctr">
              <a:lnSpc>
                <a:spcPct val="100000"/>
              </a:lnSpc>
              <a:defRPr sz="3600" b="0"/>
            </a:lvl1pPr>
          </a:lstStyle>
          <a:p>
            <a:r>
              <a:rPr lang="en-US" smtClean="0"/>
              <a:t>Click to edit Master title style</a:t>
            </a:r>
            <a:endParaRPr/>
          </a:p>
        </p:txBody>
      </p:sp>
      <p:sp>
        <p:nvSpPr>
          <p:cNvPr id="34" name="Picture Placeholder 2"/>
          <p:cNvSpPr>
            <a:spLocks noGrp="1"/>
          </p:cNvSpPr>
          <p:nvPr>
            <p:ph type="pic" idx="13"/>
          </p:nvPr>
        </p:nvSpPr>
        <p:spPr>
          <a:xfrm rot="153739">
            <a:off x="451737" y="946831"/>
            <a:ext cx="4329278" cy="3178754"/>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8" name="Round Same Side Corner Rectangle 7"/>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normAutofit/>
          </a:bodyPr>
          <a:lstStyle>
            <a:lvl1pPr>
              <a:defRPr sz="2200"/>
            </a:lvl1pPr>
            <a:lvl2pPr>
              <a:defRPr sz="20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15262785-D4C3-0B42-AD7E-FC32079267DE}" type="datetimeFigureOut">
              <a:rPr lang="en-US" smtClean="0"/>
              <a:pPr/>
              <a:t>11/18/14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CCF2954-DA7D-7946-A568-6C4FBA9FC80E}"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8" name="Round Same Side Corner Rectangle 7"/>
          <p:cNvSpPr/>
          <p:nvPr/>
        </p:nvSpPr>
        <p:spPr>
          <a:xfrm>
            <a:off x="7299292" y="443753"/>
            <a:ext cx="1535425" cy="6400800"/>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Vertical Title 1"/>
          <p:cNvSpPr>
            <a:spLocks noGrp="1"/>
          </p:cNvSpPr>
          <p:nvPr>
            <p:ph type="title" orient="vert"/>
          </p:nvPr>
        </p:nvSpPr>
        <p:spPr>
          <a:xfrm>
            <a:off x="7318248" y="914400"/>
            <a:ext cx="1444752"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12787" y="1183341"/>
            <a:ext cx="6104871" cy="521745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15262785-D4C3-0B42-AD7E-FC32079267DE}" type="datetimeFigureOut">
              <a:rPr lang="en-US" smtClean="0"/>
              <a:pPr/>
              <a:t>11/18/14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CCF2954-DA7D-7946-A568-6C4FBA9FC80E}"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8" name="Round Same Side Corner Rectangle 7"/>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15262785-D4C3-0B42-AD7E-FC32079267DE}" type="datetimeFigureOut">
              <a:rPr lang="en-US" smtClean="0"/>
              <a:pPr/>
              <a:t>11/18/14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CCF2954-DA7D-7946-A568-6C4FBA9FC80E}"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Title Slide with Picture">
    <p:spTree>
      <p:nvGrpSpPr>
        <p:cNvPr id="1" name=""/>
        <p:cNvGrpSpPr/>
        <p:nvPr/>
      </p:nvGrpSpPr>
      <p:grpSpPr>
        <a:xfrm>
          <a:off x="0" y="0"/>
          <a:ext cx="0" cy="0"/>
          <a:chOff x="0" y="0"/>
          <a:chExt cx="0" cy="0"/>
        </a:xfrm>
      </p:grpSpPr>
      <p:sp>
        <p:nvSpPr>
          <p:cNvPr id="34" name="Freeform 33"/>
          <p:cNvSpPr/>
          <p:nvPr/>
        </p:nvSpPr>
        <p:spPr>
          <a:xfrm rot="15660000">
            <a:off x="5179560" y="1837493"/>
            <a:ext cx="1040884" cy="7134813"/>
          </a:xfrm>
          <a:custGeom>
            <a:avLst/>
            <a:gdLst>
              <a:gd name="connsiteX0" fmla="*/ 498324 w 996648"/>
              <a:gd name="connsiteY0" fmla="*/ 0 h 6971904"/>
              <a:gd name="connsiteX1" fmla="*/ 498324 w 996648"/>
              <a:gd name="connsiteY1" fmla="*/ 0 h 6971904"/>
              <a:gd name="connsiteX2" fmla="*/ 850692 w 996648"/>
              <a:gd name="connsiteY2" fmla="*/ 145956 h 6971904"/>
              <a:gd name="connsiteX3" fmla="*/ 996647 w 996648"/>
              <a:gd name="connsiteY3" fmla="*/ 498325 h 6971904"/>
              <a:gd name="connsiteX4" fmla="*/ 996648 w 996648"/>
              <a:gd name="connsiteY4" fmla="*/ 6971904 h 6971904"/>
              <a:gd name="connsiteX5" fmla="*/ 996648 w 996648"/>
              <a:gd name="connsiteY5" fmla="*/ 6971904 h 6971904"/>
              <a:gd name="connsiteX6" fmla="*/ 996648 w 996648"/>
              <a:gd name="connsiteY6" fmla="*/ 6971904 h 6971904"/>
              <a:gd name="connsiteX7" fmla="*/ 0 w 996648"/>
              <a:gd name="connsiteY7" fmla="*/ 6971904 h 6971904"/>
              <a:gd name="connsiteX8" fmla="*/ 0 w 996648"/>
              <a:gd name="connsiteY8" fmla="*/ 6971904 h 6971904"/>
              <a:gd name="connsiteX9" fmla="*/ 0 w 996648"/>
              <a:gd name="connsiteY9" fmla="*/ 6971904 h 6971904"/>
              <a:gd name="connsiteX10" fmla="*/ 0 w 996648"/>
              <a:gd name="connsiteY10" fmla="*/ 498324 h 6971904"/>
              <a:gd name="connsiteX11" fmla="*/ 145956 w 996648"/>
              <a:gd name="connsiteY11" fmla="*/ 145956 h 6971904"/>
              <a:gd name="connsiteX12" fmla="*/ 498325 w 996648"/>
              <a:gd name="connsiteY12" fmla="*/ 1 h 6971904"/>
              <a:gd name="connsiteX13" fmla="*/ 498324 w 996648"/>
              <a:gd name="connsiteY13" fmla="*/ 0 h 6971904"/>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996648 w 1051569"/>
              <a:gd name="connsiteY5" fmla="*/ 6971904 h 7134903"/>
              <a:gd name="connsiteX6" fmla="*/ 1051569 w 1051569"/>
              <a:gd name="connsiteY6" fmla="*/ 7134903 h 7134903"/>
              <a:gd name="connsiteX7" fmla="*/ 0 w 1051569"/>
              <a:gd name="connsiteY7" fmla="*/ 6971904 h 7134903"/>
              <a:gd name="connsiteX8" fmla="*/ 0 w 1051569"/>
              <a:gd name="connsiteY8" fmla="*/ 6971904 h 7134903"/>
              <a:gd name="connsiteX9" fmla="*/ 0 w 1051569"/>
              <a:gd name="connsiteY9" fmla="*/ 6971904 h 7134903"/>
              <a:gd name="connsiteX10" fmla="*/ 0 w 1051569"/>
              <a:gd name="connsiteY10" fmla="*/ 498324 h 7134903"/>
              <a:gd name="connsiteX11" fmla="*/ 145956 w 1051569"/>
              <a:gd name="connsiteY11" fmla="*/ 145956 h 7134903"/>
              <a:gd name="connsiteX12" fmla="*/ 498325 w 1051569"/>
              <a:gd name="connsiteY12" fmla="*/ 1 h 7134903"/>
              <a:gd name="connsiteX13" fmla="*/ 498324 w 1051569"/>
              <a:gd name="connsiteY13"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1051569 w 1051569"/>
              <a:gd name="connsiteY5" fmla="*/ 7134903 h 7134903"/>
              <a:gd name="connsiteX6" fmla="*/ 0 w 1051569"/>
              <a:gd name="connsiteY6" fmla="*/ 6971904 h 7134903"/>
              <a:gd name="connsiteX7" fmla="*/ 0 w 1051569"/>
              <a:gd name="connsiteY7" fmla="*/ 6971904 h 7134903"/>
              <a:gd name="connsiteX8" fmla="*/ 0 w 1051569"/>
              <a:gd name="connsiteY8" fmla="*/ 6971904 h 7134903"/>
              <a:gd name="connsiteX9" fmla="*/ 0 w 1051569"/>
              <a:gd name="connsiteY9" fmla="*/ 498324 h 7134903"/>
              <a:gd name="connsiteX10" fmla="*/ 145956 w 1051569"/>
              <a:gd name="connsiteY10" fmla="*/ 145956 h 7134903"/>
              <a:gd name="connsiteX11" fmla="*/ 498325 w 1051569"/>
              <a:gd name="connsiteY11" fmla="*/ 1 h 7134903"/>
              <a:gd name="connsiteX12" fmla="*/ 498324 w 1051569"/>
              <a:gd name="connsiteY12" fmla="*/ 0 h 7134903"/>
              <a:gd name="connsiteX0" fmla="*/ 498324 w 1217677"/>
              <a:gd name="connsiteY0" fmla="*/ 0 h 7134903"/>
              <a:gd name="connsiteX1" fmla="*/ 498324 w 1217677"/>
              <a:gd name="connsiteY1" fmla="*/ 0 h 7134903"/>
              <a:gd name="connsiteX2" fmla="*/ 850692 w 1217677"/>
              <a:gd name="connsiteY2" fmla="*/ 145956 h 7134903"/>
              <a:gd name="connsiteX3" fmla="*/ 996647 w 1217677"/>
              <a:gd name="connsiteY3" fmla="*/ 498325 h 7134903"/>
              <a:gd name="connsiteX4" fmla="*/ 1051569 w 1217677"/>
              <a:gd name="connsiteY4" fmla="*/ 7134903 h 7134903"/>
              <a:gd name="connsiteX5" fmla="*/ 0 w 1217677"/>
              <a:gd name="connsiteY5" fmla="*/ 6971904 h 7134903"/>
              <a:gd name="connsiteX6" fmla="*/ 0 w 1217677"/>
              <a:gd name="connsiteY6" fmla="*/ 6971904 h 7134903"/>
              <a:gd name="connsiteX7" fmla="*/ 0 w 1217677"/>
              <a:gd name="connsiteY7" fmla="*/ 6971904 h 7134903"/>
              <a:gd name="connsiteX8" fmla="*/ 0 w 1217677"/>
              <a:gd name="connsiteY8" fmla="*/ 498324 h 7134903"/>
              <a:gd name="connsiteX9" fmla="*/ 145956 w 1217677"/>
              <a:gd name="connsiteY9" fmla="*/ 145956 h 7134903"/>
              <a:gd name="connsiteX10" fmla="*/ 498325 w 1217677"/>
              <a:gd name="connsiteY10" fmla="*/ 1 h 7134903"/>
              <a:gd name="connsiteX11" fmla="*/ 498324 w 1217677"/>
              <a:gd name="connsiteY11"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1051569 w 1051569"/>
              <a:gd name="connsiteY4" fmla="*/ 7134903 h 7134903"/>
              <a:gd name="connsiteX5" fmla="*/ 0 w 1051569"/>
              <a:gd name="connsiteY5" fmla="*/ 6971904 h 7134903"/>
              <a:gd name="connsiteX6" fmla="*/ 0 w 1051569"/>
              <a:gd name="connsiteY6" fmla="*/ 6971904 h 7134903"/>
              <a:gd name="connsiteX7" fmla="*/ 0 w 1051569"/>
              <a:gd name="connsiteY7" fmla="*/ 6971904 h 7134903"/>
              <a:gd name="connsiteX8" fmla="*/ 0 w 1051569"/>
              <a:gd name="connsiteY8" fmla="*/ 498324 h 7134903"/>
              <a:gd name="connsiteX9" fmla="*/ 145956 w 1051569"/>
              <a:gd name="connsiteY9" fmla="*/ 145956 h 7134903"/>
              <a:gd name="connsiteX10" fmla="*/ 498325 w 1051569"/>
              <a:gd name="connsiteY10" fmla="*/ 1 h 7134903"/>
              <a:gd name="connsiteX11" fmla="*/ 498324 w 1051569"/>
              <a:gd name="connsiteY11" fmla="*/ 0 h 7134903"/>
              <a:gd name="connsiteX0" fmla="*/ 0 w 1143009"/>
              <a:gd name="connsiteY0" fmla="*/ 6971904 h 7226343"/>
              <a:gd name="connsiteX1" fmla="*/ 0 w 1143009"/>
              <a:gd name="connsiteY1" fmla="*/ 6971904 h 7226343"/>
              <a:gd name="connsiteX2" fmla="*/ 0 w 1143009"/>
              <a:gd name="connsiteY2" fmla="*/ 6971904 h 7226343"/>
              <a:gd name="connsiteX3" fmla="*/ 0 w 1143009"/>
              <a:gd name="connsiteY3" fmla="*/ 498324 h 7226343"/>
              <a:gd name="connsiteX4" fmla="*/ 145956 w 1143009"/>
              <a:gd name="connsiteY4" fmla="*/ 145956 h 7226343"/>
              <a:gd name="connsiteX5" fmla="*/ 498325 w 1143009"/>
              <a:gd name="connsiteY5" fmla="*/ 1 h 7226343"/>
              <a:gd name="connsiteX6" fmla="*/ 498324 w 1143009"/>
              <a:gd name="connsiteY6" fmla="*/ 0 h 7226343"/>
              <a:gd name="connsiteX7" fmla="*/ 498324 w 1143009"/>
              <a:gd name="connsiteY7" fmla="*/ 0 h 7226343"/>
              <a:gd name="connsiteX8" fmla="*/ 850692 w 1143009"/>
              <a:gd name="connsiteY8" fmla="*/ 145956 h 7226343"/>
              <a:gd name="connsiteX9" fmla="*/ 996647 w 1143009"/>
              <a:gd name="connsiteY9" fmla="*/ 498325 h 7226343"/>
              <a:gd name="connsiteX10" fmla="*/ 1143009 w 1143009"/>
              <a:gd name="connsiteY10" fmla="*/ 7226343 h 7226343"/>
              <a:gd name="connsiteX0" fmla="*/ 0 w 1095577"/>
              <a:gd name="connsiteY0" fmla="*/ 6971904 h 7197301"/>
              <a:gd name="connsiteX1" fmla="*/ 0 w 1095577"/>
              <a:gd name="connsiteY1" fmla="*/ 6971904 h 7197301"/>
              <a:gd name="connsiteX2" fmla="*/ 0 w 1095577"/>
              <a:gd name="connsiteY2" fmla="*/ 6971904 h 7197301"/>
              <a:gd name="connsiteX3" fmla="*/ 0 w 1095577"/>
              <a:gd name="connsiteY3" fmla="*/ 498324 h 7197301"/>
              <a:gd name="connsiteX4" fmla="*/ 145956 w 1095577"/>
              <a:gd name="connsiteY4" fmla="*/ 145956 h 7197301"/>
              <a:gd name="connsiteX5" fmla="*/ 498325 w 1095577"/>
              <a:gd name="connsiteY5" fmla="*/ 1 h 7197301"/>
              <a:gd name="connsiteX6" fmla="*/ 498324 w 1095577"/>
              <a:gd name="connsiteY6" fmla="*/ 0 h 7197301"/>
              <a:gd name="connsiteX7" fmla="*/ 498324 w 1095577"/>
              <a:gd name="connsiteY7" fmla="*/ 0 h 7197301"/>
              <a:gd name="connsiteX8" fmla="*/ 850692 w 1095577"/>
              <a:gd name="connsiteY8" fmla="*/ 145956 h 7197301"/>
              <a:gd name="connsiteX9" fmla="*/ 996647 w 1095577"/>
              <a:gd name="connsiteY9" fmla="*/ 498325 h 7197301"/>
              <a:gd name="connsiteX10" fmla="*/ 1095577 w 1095577"/>
              <a:gd name="connsiteY10" fmla="*/ 7197301 h 7197301"/>
              <a:gd name="connsiteX0" fmla="*/ 0 w 1045874"/>
              <a:gd name="connsiteY0" fmla="*/ 6971904 h 7103308"/>
              <a:gd name="connsiteX1" fmla="*/ 0 w 1045874"/>
              <a:gd name="connsiteY1" fmla="*/ 6971904 h 7103308"/>
              <a:gd name="connsiteX2" fmla="*/ 0 w 1045874"/>
              <a:gd name="connsiteY2" fmla="*/ 6971904 h 7103308"/>
              <a:gd name="connsiteX3" fmla="*/ 0 w 1045874"/>
              <a:gd name="connsiteY3" fmla="*/ 498324 h 7103308"/>
              <a:gd name="connsiteX4" fmla="*/ 145956 w 1045874"/>
              <a:gd name="connsiteY4" fmla="*/ 145956 h 7103308"/>
              <a:gd name="connsiteX5" fmla="*/ 498325 w 1045874"/>
              <a:gd name="connsiteY5" fmla="*/ 1 h 7103308"/>
              <a:gd name="connsiteX6" fmla="*/ 498324 w 1045874"/>
              <a:gd name="connsiteY6" fmla="*/ 0 h 7103308"/>
              <a:gd name="connsiteX7" fmla="*/ 498324 w 1045874"/>
              <a:gd name="connsiteY7" fmla="*/ 0 h 7103308"/>
              <a:gd name="connsiteX8" fmla="*/ 850692 w 1045874"/>
              <a:gd name="connsiteY8" fmla="*/ 145956 h 7103308"/>
              <a:gd name="connsiteX9" fmla="*/ 996647 w 1045874"/>
              <a:gd name="connsiteY9" fmla="*/ 498325 h 7103308"/>
              <a:gd name="connsiteX10" fmla="*/ 1045874 w 1045874"/>
              <a:gd name="connsiteY10" fmla="*/ 7103308 h 7103308"/>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0884" h="7134813">
                <a:moveTo>
                  <a:pt x="0" y="6971904"/>
                </a:moveTo>
                <a:lnTo>
                  <a:pt x="0" y="6971904"/>
                </a:lnTo>
                <a:lnTo>
                  <a:pt x="0" y="6971904"/>
                </a:lnTo>
                <a:lnTo>
                  <a:pt x="0" y="498324"/>
                </a:lnTo>
                <a:cubicBezTo>
                  <a:pt x="0" y="366160"/>
                  <a:pt x="52502" y="239410"/>
                  <a:pt x="145956" y="145956"/>
                </a:cubicBezTo>
                <a:cubicBezTo>
                  <a:pt x="239410" y="52502"/>
                  <a:pt x="366161" y="1"/>
                  <a:pt x="498325" y="1"/>
                </a:cubicBezTo>
                <a:lnTo>
                  <a:pt x="498324" y="0"/>
                </a:lnTo>
                <a:lnTo>
                  <a:pt x="498324" y="0"/>
                </a:lnTo>
                <a:cubicBezTo>
                  <a:pt x="630488" y="0"/>
                  <a:pt x="757238" y="52502"/>
                  <a:pt x="850692" y="145956"/>
                </a:cubicBezTo>
                <a:cubicBezTo>
                  <a:pt x="944146" y="239410"/>
                  <a:pt x="996647" y="366161"/>
                  <a:pt x="996647" y="498325"/>
                </a:cubicBezTo>
                <a:cubicBezTo>
                  <a:pt x="1030126" y="1663149"/>
                  <a:pt x="1037566" y="5867764"/>
                  <a:pt x="1040884" y="7134813"/>
                </a:cubicBezTo>
              </a:path>
            </a:pathLst>
          </a:custGeom>
          <a:solidFill>
            <a:schemeClr val="tx2">
              <a:alpha val="60000"/>
            </a:schemeClr>
          </a:solidFill>
          <a:ln>
            <a:solidFill>
              <a:schemeClr val="bg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8" name="Picture 7" descr="TitleSlideOverlay.png"/>
          <p:cNvPicPr>
            <a:picLocks noChangeAspect="1"/>
          </p:cNvPicPr>
          <p:nvPr/>
        </p:nvPicPr>
        <p:blipFill>
          <a:blip r:embed="rId2"/>
          <a:stretch>
            <a:fillRect/>
          </a:stretch>
        </p:blipFill>
        <p:spPr>
          <a:xfrm>
            <a:off x="0" y="0"/>
            <a:ext cx="9144000" cy="6858000"/>
          </a:xfrm>
          <a:prstGeom prst="rect">
            <a:avLst/>
          </a:prstGeom>
          <a:ln>
            <a:noFill/>
          </a:ln>
        </p:spPr>
      </p:pic>
      <p:grpSp>
        <p:nvGrpSpPr>
          <p:cNvPr id="3" name="Group 26"/>
          <p:cNvGrpSpPr/>
          <p:nvPr/>
        </p:nvGrpSpPr>
        <p:grpSpPr>
          <a:xfrm>
            <a:off x="787878" y="-970104"/>
            <a:ext cx="5636587" cy="2701922"/>
            <a:chOff x="787878" y="-970104"/>
            <a:chExt cx="5636587" cy="2701922"/>
          </a:xfrm>
        </p:grpSpPr>
        <p:sp>
          <p:nvSpPr>
            <p:cNvPr id="31" name="Oval 30"/>
            <p:cNvSpPr/>
            <p:nvPr/>
          </p:nvSpPr>
          <p:spPr>
            <a:xfrm>
              <a:off x="2382982" y="1122218"/>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2" name="Oval 31"/>
            <p:cNvSpPr/>
            <p:nvPr/>
          </p:nvSpPr>
          <p:spPr>
            <a:xfrm>
              <a:off x="2856954" y="76200"/>
              <a:ext cx="1023669" cy="838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3" name="Oval 32"/>
            <p:cNvSpPr/>
            <p:nvPr/>
          </p:nvSpPr>
          <p:spPr>
            <a:xfrm>
              <a:off x="1948131" y="46402"/>
              <a:ext cx="1023669" cy="8679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5" name="Pie 34"/>
            <p:cNvSpPr/>
            <p:nvPr/>
          </p:nvSpPr>
          <p:spPr>
            <a:xfrm>
              <a:off x="1219200" y="-765132"/>
              <a:ext cx="3505316" cy="1521076"/>
            </a:xfrm>
            <a:prstGeom prst="pie">
              <a:avLst>
                <a:gd name="adj1" fmla="val 22874"/>
                <a:gd name="adj2" fmla="val 1080188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9" name="Oval 38"/>
            <p:cNvSpPr/>
            <p:nvPr/>
          </p:nvSpPr>
          <p:spPr>
            <a:xfrm>
              <a:off x="2345120" y="141183"/>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3" name="Arc 42"/>
            <p:cNvSpPr/>
            <p:nvPr/>
          </p:nvSpPr>
          <p:spPr>
            <a:xfrm rot="12469977">
              <a:off x="1178780" y="-178449"/>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4" name="Pie 43"/>
            <p:cNvSpPr/>
            <p:nvPr/>
          </p:nvSpPr>
          <p:spPr>
            <a:xfrm rot="60000">
              <a:off x="787878" y="-198453"/>
              <a:ext cx="381000" cy="381000"/>
            </a:xfrm>
            <a:prstGeom prst="pie">
              <a:avLst>
                <a:gd name="adj1" fmla="val 21598475"/>
                <a:gd name="adj2" fmla="val 106342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5" name="Arc 44"/>
            <p:cNvSpPr/>
            <p:nvPr/>
          </p:nvSpPr>
          <p:spPr>
            <a:xfrm rot="6387309">
              <a:off x="4862250" y="-839605"/>
              <a:ext cx="1453063" cy="1671367"/>
            </a:xfrm>
            <a:prstGeom prst="arc">
              <a:avLst>
                <a:gd name="adj1" fmla="val 15214126"/>
                <a:gd name="adj2" fmla="val 44149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3" name="Oval 52"/>
            <p:cNvSpPr/>
            <p:nvPr/>
          </p:nvSpPr>
          <p:spPr>
            <a:xfrm>
              <a:off x="5362575" y="461226"/>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4" name="Oval 53"/>
            <p:cNvSpPr/>
            <p:nvPr/>
          </p:nvSpPr>
          <p:spPr>
            <a:xfrm>
              <a:off x="4800600" y="1524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5" name="Arc 54"/>
            <p:cNvSpPr/>
            <p:nvPr/>
          </p:nvSpPr>
          <p:spPr>
            <a:xfrm rot="6387309">
              <a:off x="3396216" y="-1040840"/>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6" name="Oval 55"/>
            <p:cNvSpPr/>
            <p:nvPr/>
          </p:nvSpPr>
          <p:spPr>
            <a:xfrm>
              <a:off x="6115050" y="590550"/>
              <a:ext cx="152400" cy="152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7" name="Oval 56"/>
            <p:cNvSpPr/>
            <p:nvPr/>
          </p:nvSpPr>
          <p:spPr>
            <a:xfrm>
              <a:off x="6191250" y="485775"/>
              <a:ext cx="104774" cy="1047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5" name="Freeform 24"/>
          <p:cNvSpPr/>
          <p:nvPr/>
        </p:nvSpPr>
        <p:spPr>
          <a:xfrm rot="15660000">
            <a:off x="5752786" y="67657"/>
            <a:ext cx="967012" cy="6030348"/>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bg2">
              <a:lumMod val="40000"/>
              <a:lumOff val="60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Freeform 20"/>
          <p:cNvSpPr/>
          <p:nvPr/>
        </p:nvSpPr>
        <p:spPr>
          <a:xfrm rot="15669120">
            <a:off x="4038986" y="-17105"/>
            <a:ext cx="1788669" cy="8821162"/>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132845 w 2209695"/>
              <a:gd name="connsiteY0" fmla="*/ 885693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70836 w 2209695"/>
              <a:gd name="connsiteY0" fmla="*/ 8848823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70836" y="8848823"/>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Freeform 25"/>
          <p:cNvSpPr/>
          <p:nvPr/>
        </p:nvSpPr>
        <p:spPr>
          <a:xfrm rot="15660000">
            <a:off x="6127955" y="621077"/>
            <a:ext cx="932370" cy="5296611"/>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tx2">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Freeform 23"/>
          <p:cNvSpPr/>
          <p:nvPr/>
        </p:nvSpPr>
        <p:spPr>
          <a:xfrm rot="15660000">
            <a:off x="5624128" y="78644"/>
            <a:ext cx="962833" cy="632018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rgbClr val="073779">
              <a:alpha val="50000"/>
            </a:srgbClr>
          </a:solidFill>
          <a:ln w="25400">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Freeform 27"/>
          <p:cNvSpPr/>
          <p:nvPr/>
        </p:nvSpPr>
        <p:spPr>
          <a:xfrm rot="15660000">
            <a:off x="6395227" y="411412"/>
            <a:ext cx="552099" cy="5104822"/>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099" h="5109912">
                <a:moveTo>
                  <a:pt x="0" y="5016061"/>
                </a:moveTo>
                <a:lnTo>
                  <a:pt x="0" y="5016061"/>
                </a:lnTo>
                <a:lnTo>
                  <a:pt x="0" y="251460"/>
                </a:ln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36054" y="5039297"/>
                  <a:pt x="552099" y="5109912"/>
                </a:cubicBezTo>
              </a:path>
            </a:pathLst>
          </a:custGeom>
          <a:solidFill>
            <a:schemeClr val="accent1">
              <a:alpha val="30000"/>
            </a:schemeClr>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9" name="Freeform 28"/>
          <p:cNvSpPr/>
          <p:nvPr/>
        </p:nvSpPr>
        <p:spPr>
          <a:xfrm rot="15660000">
            <a:off x="7468982" y="1865445"/>
            <a:ext cx="528237" cy="2948568"/>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328 w 552099"/>
              <a:gd name="connsiteY1" fmla="*/ 2862849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328 w 552099"/>
              <a:gd name="connsiteY0" fmla="*/ 2862849 h 5109912"/>
              <a:gd name="connsiteX1" fmla="*/ 0 w 552099"/>
              <a:gd name="connsiteY1" fmla="*/ 251460 h 5109912"/>
              <a:gd name="connsiteX2" fmla="*/ 73651 w 552099"/>
              <a:gd name="connsiteY2" fmla="*/ 73651 h 5109912"/>
              <a:gd name="connsiteX3" fmla="*/ 251460 w 552099"/>
              <a:gd name="connsiteY3" fmla="*/ 0 h 5109912"/>
              <a:gd name="connsiteX4" fmla="*/ 251460 w 552099"/>
              <a:gd name="connsiteY4" fmla="*/ 0 h 5109912"/>
              <a:gd name="connsiteX5" fmla="*/ 429269 w 552099"/>
              <a:gd name="connsiteY5" fmla="*/ 73651 h 5109912"/>
              <a:gd name="connsiteX6" fmla="*/ 502920 w 552099"/>
              <a:gd name="connsiteY6" fmla="*/ 251460 h 5109912"/>
              <a:gd name="connsiteX7" fmla="*/ 552099 w 552099"/>
              <a:gd name="connsiteY7" fmla="*/ 5109912 h 5109912"/>
              <a:gd name="connsiteX0" fmla="*/ 328 w 543353"/>
              <a:gd name="connsiteY0" fmla="*/ 2862849 h 2928006"/>
              <a:gd name="connsiteX1" fmla="*/ 0 w 543353"/>
              <a:gd name="connsiteY1" fmla="*/ 251460 h 2928006"/>
              <a:gd name="connsiteX2" fmla="*/ 73651 w 543353"/>
              <a:gd name="connsiteY2" fmla="*/ 73651 h 2928006"/>
              <a:gd name="connsiteX3" fmla="*/ 251460 w 543353"/>
              <a:gd name="connsiteY3" fmla="*/ 0 h 2928006"/>
              <a:gd name="connsiteX4" fmla="*/ 251460 w 543353"/>
              <a:gd name="connsiteY4" fmla="*/ 0 h 2928006"/>
              <a:gd name="connsiteX5" fmla="*/ 429269 w 543353"/>
              <a:gd name="connsiteY5" fmla="*/ 73651 h 2928006"/>
              <a:gd name="connsiteX6" fmla="*/ 502920 w 543353"/>
              <a:gd name="connsiteY6" fmla="*/ 251460 h 2928006"/>
              <a:gd name="connsiteX7" fmla="*/ 543353 w 543353"/>
              <a:gd name="connsiteY7" fmla="*/ 2928006 h 2928006"/>
              <a:gd name="connsiteX0" fmla="*/ 328 w 537043"/>
              <a:gd name="connsiteY0" fmla="*/ 2862849 h 2967890"/>
              <a:gd name="connsiteX1" fmla="*/ 0 w 537043"/>
              <a:gd name="connsiteY1" fmla="*/ 251460 h 2967890"/>
              <a:gd name="connsiteX2" fmla="*/ 73651 w 537043"/>
              <a:gd name="connsiteY2" fmla="*/ 73651 h 2967890"/>
              <a:gd name="connsiteX3" fmla="*/ 251460 w 537043"/>
              <a:gd name="connsiteY3" fmla="*/ 0 h 2967890"/>
              <a:gd name="connsiteX4" fmla="*/ 251460 w 537043"/>
              <a:gd name="connsiteY4" fmla="*/ 0 h 2967890"/>
              <a:gd name="connsiteX5" fmla="*/ 429269 w 537043"/>
              <a:gd name="connsiteY5" fmla="*/ 73651 h 2967890"/>
              <a:gd name="connsiteX6" fmla="*/ 502920 w 537043"/>
              <a:gd name="connsiteY6" fmla="*/ 251460 h 2967890"/>
              <a:gd name="connsiteX7" fmla="*/ 537043 w 537043"/>
              <a:gd name="connsiteY7" fmla="*/ 2967890 h 2967890"/>
              <a:gd name="connsiteX0" fmla="*/ 328 w 528237"/>
              <a:gd name="connsiteY0" fmla="*/ 2862849 h 2951509"/>
              <a:gd name="connsiteX1" fmla="*/ 0 w 528237"/>
              <a:gd name="connsiteY1" fmla="*/ 251460 h 2951509"/>
              <a:gd name="connsiteX2" fmla="*/ 73651 w 528237"/>
              <a:gd name="connsiteY2" fmla="*/ 73651 h 2951509"/>
              <a:gd name="connsiteX3" fmla="*/ 251460 w 528237"/>
              <a:gd name="connsiteY3" fmla="*/ 0 h 2951509"/>
              <a:gd name="connsiteX4" fmla="*/ 251460 w 528237"/>
              <a:gd name="connsiteY4" fmla="*/ 0 h 2951509"/>
              <a:gd name="connsiteX5" fmla="*/ 429269 w 528237"/>
              <a:gd name="connsiteY5" fmla="*/ 73651 h 2951509"/>
              <a:gd name="connsiteX6" fmla="*/ 502920 w 528237"/>
              <a:gd name="connsiteY6" fmla="*/ 251460 h 2951509"/>
              <a:gd name="connsiteX7" fmla="*/ 524305 w 528237"/>
              <a:gd name="connsiteY7" fmla="*/ 2951509 h 2951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8237" h="2951509">
                <a:moveTo>
                  <a:pt x="328" y="2862849"/>
                </a:moveTo>
                <a:cubicBezTo>
                  <a:pt x="219" y="1992386"/>
                  <a:pt x="109" y="1121923"/>
                  <a:pt x="0" y="251460"/>
                </a:cubicBez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05702" y="918020"/>
                  <a:pt x="524305" y="2951509"/>
                </a:cubicBezTo>
              </a:path>
            </a:pathLst>
          </a:custGeom>
          <a:solidFill>
            <a:schemeClr val="accent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ctrTitle"/>
          </p:nvPr>
        </p:nvSpPr>
        <p:spPr>
          <a:xfrm rot="21042312">
            <a:off x="1248863" y="3564661"/>
            <a:ext cx="7324068" cy="1612607"/>
          </a:xfrm>
        </p:spPr>
        <p:txBody>
          <a:bodyPr anchor="b" anchorCtr="0">
            <a:noAutofit/>
          </a:bodyPr>
          <a:lstStyle>
            <a:lvl1pPr algn="l">
              <a:defRPr sz="4600">
                <a:solidFill>
                  <a:schemeClr val="bg1"/>
                </a:solidFill>
              </a:defRPr>
            </a:lvl1pPr>
          </a:lstStyle>
          <a:p>
            <a:r>
              <a:rPr lang="en-US" smtClean="0"/>
              <a:t>Click to edit Master title style</a:t>
            </a:r>
            <a:endParaRPr/>
          </a:p>
        </p:txBody>
      </p:sp>
      <p:sp>
        <p:nvSpPr>
          <p:cNvPr id="30" name="Picture Placeholder 2"/>
          <p:cNvSpPr>
            <a:spLocks noGrp="1"/>
          </p:cNvSpPr>
          <p:nvPr>
            <p:ph type="pic" idx="13"/>
          </p:nvPr>
        </p:nvSpPr>
        <p:spPr>
          <a:xfrm rot="21068552">
            <a:off x="914505" y="836686"/>
            <a:ext cx="3923711" cy="2804658"/>
          </a:xfrm>
          <a:prstGeom prst="roundRect">
            <a:avLst>
              <a:gd name="adj" fmla="val 7476"/>
            </a:avLst>
          </a:prstGeom>
          <a:ln w="63500">
            <a:solidFill>
              <a:schemeClr val="accent2"/>
            </a:solidFill>
          </a:ln>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58" name="Rectangle 57"/>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6" name="Subtitle 2"/>
          <p:cNvSpPr>
            <a:spLocks noGrp="1"/>
          </p:cNvSpPr>
          <p:nvPr>
            <p:ph type="subTitle" idx="1"/>
          </p:nvPr>
        </p:nvSpPr>
        <p:spPr>
          <a:xfrm rot="21060000">
            <a:off x="2550459" y="4990824"/>
            <a:ext cx="6400800" cy="914400"/>
          </a:xfrm>
        </p:spPr>
        <p:txBody>
          <a:bodyPr anchor="ctr" anchorCtr="0">
            <a:normAutofit/>
          </a:bodyPr>
          <a:lstStyle>
            <a:lvl1pPr marL="0" indent="0" algn="l">
              <a:spcAft>
                <a:spcPts val="300"/>
              </a:spcAft>
              <a:buNone/>
              <a:defRPr sz="2400">
                <a:solidFill>
                  <a:schemeClr val="bg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pic>
        <p:nvPicPr>
          <p:cNvPr id="7" name="Picture 6" descr="SectionHeaderOverlay.png"/>
          <p:cNvPicPr>
            <a:picLocks noChangeAspect="1"/>
          </p:cNvPicPr>
          <p:nvPr/>
        </p:nvPicPr>
        <p:blipFill>
          <a:blip r:embed="rId2"/>
          <a:stretch>
            <a:fillRect/>
          </a:stretch>
        </p:blipFill>
        <p:spPr>
          <a:xfrm>
            <a:off x="0" y="0"/>
            <a:ext cx="9144000" cy="6858000"/>
          </a:xfrm>
          <a:prstGeom prst="rect">
            <a:avLst/>
          </a:prstGeom>
        </p:spPr>
      </p:pic>
      <p:sp>
        <p:nvSpPr>
          <p:cNvPr id="43" name="Freeform 42"/>
          <p:cNvSpPr/>
          <p:nvPr/>
        </p:nvSpPr>
        <p:spPr>
          <a:xfrm rot="4809906">
            <a:off x="3408662" y="1817251"/>
            <a:ext cx="1100209" cy="8104720"/>
          </a:xfrm>
          <a:custGeom>
            <a:avLst/>
            <a:gdLst>
              <a:gd name="connsiteX0" fmla="*/ 533400 w 1066800"/>
              <a:gd name="connsiteY0" fmla="*/ 0 h 8120268"/>
              <a:gd name="connsiteX1" fmla="*/ 533400 w 1066800"/>
              <a:gd name="connsiteY1" fmla="*/ 0 h 8120268"/>
              <a:gd name="connsiteX2" fmla="*/ 910571 w 1066800"/>
              <a:gd name="connsiteY2" fmla="*/ 156230 h 8120268"/>
              <a:gd name="connsiteX3" fmla="*/ 1066800 w 1066800"/>
              <a:gd name="connsiteY3" fmla="*/ 533401 h 8120268"/>
              <a:gd name="connsiteX4" fmla="*/ 1066800 w 1066800"/>
              <a:gd name="connsiteY4" fmla="*/ 8120268 h 8120268"/>
              <a:gd name="connsiteX5" fmla="*/ 1066800 w 1066800"/>
              <a:gd name="connsiteY5" fmla="*/ 8120268 h 8120268"/>
              <a:gd name="connsiteX6" fmla="*/ 1066800 w 1066800"/>
              <a:gd name="connsiteY6" fmla="*/ 8120268 h 8120268"/>
              <a:gd name="connsiteX7" fmla="*/ 0 w 1066800"/>
              <a:gd name="connsiteY7" fmla="*/ 8120268 h 8120268"/>
              <a:gd name="connsiteX8" fmla="*/ 0 w 1066800"/>
              <a:gd name="connsiteY8" fmla="*/ 8120268 h 8120268"/>
              <a:gd name="connsiteX9" fmla="*/ 0 w 1066800"/>
              <a:gd name="connsiteY9" fmla="*/ 8120268 h 8120268"/>
              <a:gd name="connsiteX10" fmla="*/ 0 w 1066800"/>
              <a:gd name="connsiteY10" fmla="*/ 533400 h 8120268"/>
              <a:gd name="connsiteX11" fmla="*/ 156230 w 1066800"/>
              <a:gd name="connsiteY11" fmla="*/ 156229 h 8120268"/>
              <a:gd name="connsiteX12" fmla="*/ 533401 w 1066800"/>
              <a:gd name="connsiteY12" fmla="*/ 0 h 8120268"/>
              <a:gd name="connsiteX13" fmla="*/ 533400 w 1066800"/>
              <a:gd name="connsiteY13" fmla="*/ 0 h 8120268"/>
              <a:gd name="connsiteX0" fmla="*/ 533400 w 1109411"/>
              <a:gd name="connsiteY0" fmla="*/ 602505 h 8722773"/>
              <a:gd name="connsiteX1" fmla="*/ 533400 w 1109411"/>
              <a:gd name="connsiteY1" fmla="*/ 602505 h 8722773"/>
              <a:gd name="connsiteX2" fmla="*/ 910571 w 1109411"/>
              <a:gd name="connsiteY2" fmla="*/ 758735 h 8722773"/>
              <a:gd name="connsiteX3" fmla="*/ 1066800 w 1109411"/>
              <a:gd name="connsiteY3" fmla="*/ 1135906 h 8722773"/>
              <a:gd name="connsiteX4" fmla="*/ 1109048 w 1109411"/>
              <a:gd name="connsiteY4" fmla="*/ 7478466 h 8722773"/>
              <a:gd name="connsiteX5" fmla="*/ 1066800 w 1109411"/>
              <a:gd name="connsiteY5" fmla="*/ 8722773 h 8722773"/>
              <a:gd name="connsiteX6" fmla="*/ 1066800 w 1109411"/>
              <a:gd name="connsiteY6" fmla="*/ 8722773 h 8722773"/>
              <a:gd name="connsiteX7" fmla="*/ 1066800 w 1109411"/>
              <a:gd name="connsiteY7" fmla="*/ 8722773 h 8722773"/>
              <a:gd name="connsiteX8" fmla="*/ 0 w 1109411"/>
              <a:gd name="connsiteY8" fmla="*/ 8722773 h 8722773"/>
              <a:gd name="connsiteX9" fmla="*/ 0 w 1109411"/>
              <a:gd name="connsiteY9" fmla="*/ 8722773 h 8722773"/>
              <a:gd name="connsiteX10" fmla="*/ 0 w 1109411"/>
              <a:gd name="connsiteY10" fmla="*/ 8722773 h 8722773"/>
              <a:gd name="connsiteX11" fmla="*/ 0 w 1109411"/>
              <a:gd name="connsiteY11" fmla="*/ 1135905 h 8722773"/>
              <a:gd name="connsiteX12" fmla="*/ 156230 w 1109411"/>
              <a:gd name="connsiteY12" fmla="*/ 758734 h 8722773"/>
              <a:gd name="connsiteX13" fmla="*/ 533401 w 1109411"/>
              <a:gd name="connsiteY13" fmla="*/ 602505 h 8722773"/>
              <a:gd name="connsiteX14" fmla="*/ 533400 w 1109411"/>
              <a:gd name="connsiteY14" fmla="*/ 602505 h 8722773"/>
              <a:gd name="connsiteX0" fmla="*/ 533400 w 1109411"/>
              <a:gd name="connsiteY0" fmla="*/ 602505 h 8722773"/>
              <a:gd name="connsiteX1" fmla="*/ 533400 w 1109411"/>
              <a:gd name="connsiteY1" fmla="*/ 602505 h 8722773"/>
              <a:gd name="connsiteX2" fmla="*/ 910571 w 1109411"/>
              <a:gd name="connsiteY2" fmla="*/ 758735 h 8722773"/>
              <a:gd name="connsiteX3" fmla="*/ 1066800 w 1109411"/>
              <a:gd name="connsiteY3" fmla="*/ 1135906 h 8722773"/>
              <a:gd name="connsiteX4" fmla="*/ 1109048 w 1109411"/>
              <a:gd name="connsiteY4" fmla="*/ 7478466 h 8722773"/>
              <a:gd name="connsiteX5" fmla="*/ 1066800 w 1109411"/>
              <a:gd name="connsiteY5" fmla="*/ 8722773 h 8722773"/>
              <a:gd name="connsiteX6" fmla="*/ 1066800 w 1109411"/>
              <a:gd name="connsiteY6" fmla="*/ 8722773 h 8722773"/>
              <a:gd name="connsiteX7" fmla="*/ 1066800 w 1109411"/>
              <a:gd name="connsiteY7" fmla="*/ 8722773 h 8722773"/>
              <a:gd name="connsiteX8" fmla="*/ 0 w 1109411"/>
              <a:gd name="connsiteY8" fmla="*/ 8722773 h 8722773"/>
              <a:gd name="connsiteX9" fmla="*/ 0 w 1109411"/>
              <a:gd name="connsiteY9" fmla="*/ 8722773 h 8722773"/>
              <a:gd name="connsiteX10" fmla="*/ 0 w 1109411"/>
              <a:gd name="connsiteY10" fmla="*/ 8722773 h 8722773"/>
              <a:gd name="connsiteX11" fmla="*/ 0 w 1109411"/>
              <a:gd name="connsiteY11" fmla="*/ 1135905 h 8722773"/>
              <a:gd name="connsiteX12" fmla="*/ 156230 w 1109411"/>
              <a:gd name="connsiteY12" fmla="*/ 758734 h 8722773"/>
              <a:gd name="connsiteX13" fmla="*/ 533401 w 1109411"/>
              <a:gd name="connsiteY13" fmla="*/ 602505 h 8722773"/>
              <a:gd name="connsiteX14" fmla="*/ 533400 w 1109411"/>
              <a:gd name="connsiteY14" fmla="*/ 602505 h 8722773"/>
              <a:gd name="connsiteX0" fmla="*/ 533400 w 1128952"/>
              <a:gd name="connsiteY0" fmla="*/ 602505 h 8722773"/>
              <a:gd name="connsiteX1" fmla="*/ 533400 w 1128952"/>
              <a:gd name="connsiteY1" fmla="*/ 602505 h 8722773"/>
              <a:gd name="connsiteX2" fmla="*/ 910571 w 1128952"/>
              <a:gd name="connsiteY2" fmla="*/ 758735 h 8722773"/>
              <a:gd name="connsiteX3" fmla="*/ 1066800 w 1128952"/>
              <a:gd name="connsiteY3" fmla="*/ 1135906 h 8722773"/>
              <a:gd name="connsiteX4" fmla="*/ 1109048 w 1128952"/>
              <a:gd name="connsiteY4" fmla="*/ 7478466 h 8722773"/>
              <a:gd name="connsiteX5" fmla="*/ 1066800 w 1128952"/>
              <a:gd name="connsiteY5" fmla="*/ 8722773 h 8722773"/>
              <a:gd name="connsiteX6" fmla="*/ 1066800 w 1128952"/>
              <a:gd name="connsiteY6" fmla="*/ 8722773 h 8722773"/>
              <a:gd name="connsiteX7" fmla="*/ 1066800 w 1128952"/>
              <a:gd name="connsiteY7" fmla="*/ 8722773 h 8722773"/>
              <a:gd name="connsiteX8" fmla="*/ 0 w 1128952"/>
              <a:gd name="connsiteY8" fmla="*/ 8722773 h 8722773"/>
              <a:gd name="connsiteX9" fmla="*/ 0 w 1128952"/>
              <a:gd name="connsiteY9" fmla="*/ 8722773 h 8722773"/>
              <a:gd name="connsiteX10" fmla="*/ 0 w 1128952"/>
              <a:gd name="connsiteY10" fmla="*/ 8722773 h 8722773"/>
              <a:gd name="connsiteX11" fmla="*/ 0 w 1128952"/>
              <a:gd name="connsiteY11" fmla="*/ 1135905 h 8722773"/>
              <a:gd name="connsiteX12" fmla="*/ 156230 w 1128952"/>
              <a:gd name="connsiteY12" fmla="*/ 758734 h 8722773"/>
              <a:gd name="connsiteX13" fmla="*/ 533401 w 1128952"/>
              <a:gd name="connsiteY13" fmla="*/ 602505 h 8722773"/>
              <a:gd name="connsiteX14" fmla="*/ 533400 w 1128952"/>
              <a:gd name="connsiteY14" fmla="*/ 602505 h 8722773"/>
              <a:gd name="connsiteX0" fmla="*/ 533400 w 1109048"/>
              <a:gd name="connsiteY0" fmla="*/ 602505 h 8722773"/>
              <a:gd name="connsiteX1" fmla="*/ 533400 w 1109048"/>
              <a:gd name="connsiteY1" fmla="*/ 602505 h 8722773"/>
              <a:gd name="connsiteX2" fmla="*/ 910571 w 1109048"/>
              <a:gd name="connsiteY2" fmla="*/ 758735 h 8722773"/>
              <a:gd name="connsiteX3" fmla="*/ 1066800 w 1109048"/>
              <a:gd name="connsiteY3" fmla="*/ 1135906 h 8722773"/>
              <a:gd name="connsiteX4" fmla="*/ 1109048 w 1109048"/>
              <a:gd name="connsiteY4" fmla="*/ 7478466 h 8722773"/>
              <a:gd name="connsiteX5" fmla="*/ 1066800 w 1109048"/>
              <a:gd name="connsiteY5" fmla="*/ 8722773 h 8722773"/>
              <a:gd name="connsiteX6" fmla="*/ 1066800 w 1109048"/>
              <a:gd name="connsiteY6" fmla="*/ 8722773 h 8722773"/>
              <a:gd name="connsiteX7" fmla="*/ 1066800 w 1109048"/>
              <a:gd name="connsiteY7" fmla="*/ 8722773 h 8722773"/>
              <a:gd name="connsiteX8" fmla="*/ 0 w 1109048"/>
              <a:gd name="connsiteY8" fmla="*/ 8722773 h 8722773"/>
              <a:gd name="connsiteX9" fmla="*/ 0 w 1109048"/>
              <a:gd name="connsiteY9" fmla="*/ 8722773 h 8722773"/>
              <a:gd name="connsiteX10" fmla="*/ 0 w 1109048"/>
              <a:gd name="connsiteY10" fmla="*/ 8722773 h 8722773"/>
              <a:gd name="connsiteX11" fmla="*/ 0 w 1109048"/>
              <a:gd name="connsiteY11" fmla="*/ 1135905 h 8722773"/>
              <a:gd name="connsiteX12" fmla="*/ 156230 w 1109048"/>
              <a:gd name="connsiteY12" fmla="*/ 758734 h 8722773"/>
              <a:gd name="connsiteX13" fmla="*/ 533401 w 1109048"/>
              <a:gd name="connsiteY13" fmla="*/ 602505 h 8722773"/>
              <a:gd name="connsiteX14" fmla="*/ 533400 w 1109048"/>
              <a:gd name="connsiteY14" fmla="*/ 602505 h 8722773"/>
              <a:gd name="connsiteX0" fmla="*/ 533400 w 1109048"/>
              <a:gd name="connsiteY0" fmla="*/ 602799 h 8723067"/>
              <a:gd name="connsiteX1" fmla="*/ 533400 w 1109048"/>
              <a:gd name="connsiteY1" fmla="*/ 602799 h 8723067"/>
              <a:gd name="connsiteX2" fmla="*/ 910571 w 1109048"/>
              <a:gd name="connsiteY2" fmla="*/ 759029 h 8723067"/>
              <a:gd name="connsiteX3" fmla="*/ 1066800 w 1109048"/>
              <a:gd name="connsiteY3" fmla="*/ 1136200 h 8723067"/>
              <a:gd name="connsiteX4" fmla="*/ 1109048 w 1109048"/>
              <a:gd name="connsiteY4" fmla="*/ 7478760 h 8723067"/>
              <a:gd name="connsiteX5" fmla="*/ 1066800 w 1109048"/>
              <a:gd name="connsiteY5" fmla="*/ 8723067 h 8723067"/>
              <a:gd name="connsiteX6" fmla="*/ 1066800 w 1109048"/>
              <a:gd name="connsiteY6" fmla="*/ 8723067 h 8723067"/>
              <a:gd name="connsiteX7" fmla="*/ 1066800 w 1109048"/>
              <a:gd name="connsiteY7" fmla="*/ 8723067 h 8723067"/>
              <a:gd name="connsiteX8" fmla="*/ 0 w 1109048"/>
              <a:gd name="connsiteY8" fmla="*/ 8723067 h 8723067"/>
              <a:gd name="connsiteX9" fmla="*/ 0 w 1109048"/>
              <a:gd name="connsiteY9" fmla="*/ 8723067 h 8723067"/>
              <a:gd name="connsiteX10" fmla="*/ 0 w 1109048"/>
              <a:gd name="connsiteY10" fmla="*/ 8723067 h 8723067"/>
              <a:gd name="connsiteX11" fmla="*/ 0 w 1109048"/>
              <a:gd name="connsiteY11" fmla="*/ 1136199 h 8723067"/>
              <a:gd name="connsiteX12" fmla="*/ 156230 w 1109048"/>
              <a:gd name="connsiteY12" fmla="*/ 759028 h 8723067"/>
              <a:gd name="connsiteX13" fmla="*/ 533401 w 1109048"/>
              <a:gd name="connsiteY13" fmla="*/ 602799 h 8723067"/>
              <a:gd name="connsiteX14" fmla="*/ 533400 w 1109048"/>
              <a:gd name="connsiteY14" fmla="*/ 602799 h 8723067"/>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1066800 w 1109048"/>
              <a:gd name="connsiteY7" fmla="*/ 8120268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852372 w 1109048"/>
              <a:gd name="connsiteY7" fmla="*/ 8083096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1084010 w 1109048"/>
              <a:gd name="connsiteY7" fmla="*/ 8053661 h 8120268"/>
              <a:gd name="connsiteX8" fmla="*/ 852372 w 1109048"/>
              <a:gd name="connsiteY8" fmla="*/ 8083096 h 8120268"/>
              <a:gd name="connsiteX9" fmla="*/ 0 w 1109048"/>
              <a:gd name="connsiteY9" fmla="*/ 8120268 h 8120268"/>
              <a:gd name="connsiteX10" fmla="*/ 0 w 1109048"/>
              <a:gd name="connsiteY10" fmla="*/ 8120268 h 8120268"/>
              <a:gd name="connsiteX11" fmla="*/ 0 w 1109048"/>
              <a:gd name="connsiteY11" fmla="*/ 8120268 h 8120268"/>
              <a:gd name="connsiteX12" fmla="*/ 0 w 1109048"/>
              <a:gd name="connsiteY12" fmla="*/ 533400 h 8120268"/>
              <a:gd name="connsiteX13" fmla="*/ 156230 w 1109048"/>
              <a:gd name="connsiteY13" fmla="*/ 156229 h 8120268"/>
              <a:gd name="connsiteX14" fmla="*/ 533401 w 1109048"/>
              <a:gd name="connsiteY14" fmla="*/ 0 h 8120268"/>
              <a:gd name="connsiteX15" fmla="*/ 533400 w 1109048"/>
              <a:gd name="connsiteY15"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852372 w 1109048"/>
              <a:gd name="connsiteY7" fmla="*/ 8083096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852372 w 1109048"/>
              <a:gd name="connsiteY6" fmla="*/ 8083096 h 8120268"/>
              <a:gd name="connsiteX7" fmla="*/ 0 w 1109048"/>
              <a:gd name="connsiteY7" fmla="*/ 8120268 h 8120268"/>
              <a:gd name="connsiteX8" fmla="*/ 0 w 1109048"/>
              <a:gd name="connsiteY8" fmla="*/ 8120268 h 8120268"/>
              <a:gd name="connsiteX9" fmla="*/ 0 w 1109048"/>
              <a:gd name="connsiteY9" fmla="*/ 8120268 h 8120268"/>
              <a:gd name="connsiteX10" fmla="*/ 0 w 1109048"/>
              <a:gd name="connsiteY10" fmla="*/ 533400 h 8120268"/>
              <a:gd name="connsiteX11" fmla="*/ 156230 w 1109048"/>
              <a:gd name="connsiteY11" fmla="*/ 156229 h 8120268"/>
              <a:gd name="connsiteX12" fmla="*/ 533401 w 1109048"/>
              <a:gd name="connsiteY12" fmla="*/ 0 h 8120268"/>
              <a:gd name="connsiteX13" fmla="*/ 533400 w 1109048"/>
              <a:gd name="connsiteY13"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0 w 1109048"/>
              <a:gd name="connsiteY7" fmla="*/ 8120268 h 8120268"/>
              <a:gd name="connsiteX8" fmla="*/ 0 w 1109048"/>
              <a:gd name="connsiteY8" fmla="*/ 8120268 h 8120268"/>
              <a:gd name="connsiteX9" fmla="*/ 0 w 1109048"/>
              <a:gd name="connsiteY9" fmla="*/ 533400 h 8120268"/>
              <a:gd name="connsiteX10" fmla="*/ 156230 w 1109048"/>
              <a:gd name="connsiteY10" fmla="*/ 156229 h 8120268"/>
              <a:gd name="connsiteX11" fmla="*/ 533401 w 1109048"/>
              <a:gd name="connsiteY11" fmla="*/ 0 h 8120268"/>
              <a:gd name="connsiteX12" fmla="*/ 533400 w 1109048"/>
              <a:gd name="connsiteY12"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0 w 1109048"/>
              <a:gd name="connsiteY7" fmla="*/ 8120268 h 8120268"/>
              <a:gd name="connsiteX8" fmla="*/ 17782 w 1109048"/>
              <a:gd name="connsiteY8" fmla="*/ 7974865 h 8120268"/>
              <a:gd name="connsiteX9" fmla="*/ 0 w 1109048"/>
              <a:gd name="connsiteY9" fmla="*/ 533400 h 8120268"/>
              <a:gd name="connsiteX10" fmla="*/ 156230 w 1109048"/>
              <a:gd name="connsiteY10" fmla="*/ 156229 h 8120268"/>
              <a:gd name="connsiteX11" fmla="*/ 533401 w 1109048"/>
              <a:gd name="connsiteY11" fmla="*/ 0 h 8120268"/>
              <a:gd name="connsiteX12" fmla="*/ 533400 w 1109048"/>
              <a:gd name="connsiteY12"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17782 w 1109048"/>
              <a:gd name="connsiteY7" fmla="*/ 7974865 h 8120268"/>
              <a:gd name="connsiteX8" fmla="*/ 0 w 1109048"/>
              <a:gd name="connsiteY8" fmla="*/ 533400 h 8120268"/>
              <a:gd name="connsiteX9" fmla="*/ 156230 w 1109048"/>
              <a:gd name="connsiteY9" fmla="*/ 156229 h 8120268"/>
              <a:gd name="connsiteX10" fmla="*/ 533401 w 1109048"/>
              <a:gd name="connsiteY10" fmla="*/ 0 h 8120268"/>
              <a:gd name="connsiteX11" fmla="*/ 533400 w 1109048"/>
              <a:gd name="connsiteY11" fmla="*/ 0 h 8120268"/>
              <a:gd name="connsiteX0" fmla="*/ 533400 w 1109048"/>
              <a:gd name="connsiteY0" fmla="*/ 0 h 8083096"/>
              <a:gd name="connsiteX1" fmla="*/ 533400 w 1109048"/>
              <a:gd name="connsiteY1" fmla="*/ 0 h 8083096"/>
              <a:gd name="connsiteX2" fmla="*/ 910571 w 1109048"/>
              <a:gd name="connsiteY2" fmla="*/ 156230 h 8083096"/>
              <a:gd name="connsiteX3" fmla="*/ 1066800 w 1109048"/>
              <a:gd name="connsiteY3" fmla="*/ 533401 h 8083096"/>
              <a:gd name="connsiteX4" fmla="*/ 1109048 w 1109048"/>
              <a:gd name="connsiteY4" fmla="*/ 6875961 h 8083096"/>
              <a:gd name="connsiteX5" fmla="*/ 852372 w 1109048"/>
              <a:gd name="connsiteY5" fmla="*/ 8083096 h 8083096"/>
              <a:gd name="connsiteX6" fmla="*/ 17782 w 1109048"/>
              <a:gd name="connsiteY6" fmla="*/ 7974865 h 8083096"/>
              <a:gd name="connsiteX7" fmla="*/ 0 w 1109048"/>
              <a:gd name="connsiteY7" fmla="*/ 533400 h 8083096"/>
              <a:gd name="connsiteX8" fmla="*/ 156230 w 1109048"/>
              <a:gd name="connsiteY8" fmla="*/ 156229 h 8083096"/>
              <a:gd name="connsiteX9" fmla="*/ 533401 w 1109048"/>
              <a:gd name="connsiteY9" fmla="*/ 0 h 8083096"/>
              <a:gd name="connsiteX10" fmla="*/ 533400 w 1109048"/>
              <a:gd name="connsiteY10" fmla="*/ 0 h 8083096"/>
              <a:gd name="connsiteX0" fmla="*/ 533400 w 1100209"/>
              <a:gd name="connsiteY0" fmla="*/ 0 h 8083096"/>
              <a:gd name="connsiteX1" fmla="*/ 533400 w 1100209"/>
              <a:gd name="connsiteY1" fmla="*/ 0 h 8083096"/>
              <a:gd name="connsiteX2" fmla="*/ 910571 w 1100209"/>
              <a:gd name="connsiteY2" fmla="*/ 156230 h 8083096"/>
              <a:gd name="connsiteX3" fmla="*/ 1066800 w 1100209"/>
              <a:gd name="connsiteY3" fmla="*/ 533401 h 8083096"/>
              <a:gd name="connsiteX4" fmla="*/ 1100209 w 1100209"/>
              <a:gd name="connsiteY4" fmla="*/ 6755640 h 8083096"/>
              <a:gd name="connsiteX5" fmla="*/ 852372 w 1100209"/>
              <a:gd name="connsiteY5" fmla="*/ 8083096 h 8083096"/>
              <a:gd name="connsiteX6" fmla="*/ 17782 w 1100209"/>
              <a:gd name="connsiteY6" fmla="*/ 7974865 h 8083096"/>
              <a:gd name="connsiteX7" fmla="*/ 0 w 1100209"/>
              <a:gd name="connsiteY7" fmla="*/ 533400 h 8083096"/>
              <a:gd name="connsiteX8" fmla="*/ 156230 w 1100209"/>
              <a:gd name="connsiteY8" fmla="*/ 156229 h 8083096"/>
              <a:gd name="connsiteX9" fmla="*/ 533401 w 1100209"/>
              <a:gd name="connsiteY9" fmla="*/ 0 h 8083096"/>
              <a:gd name="connsiteX10" fmla="*/ 533400 w 1100209"/>
              <a:gd name="connsiteY10" fmla="*/ 0 h 8083096"/>
              <a:gd name="connsiteX0" fmla="*/ 533400 w 1100209"/>
              <a:gd name="connsiteY0" fmla="*/ 0 h 8104720"/>
              <a:gd name="connsiteX1" fmla="*/ 533400 w 1100209"/>
              <a:gd name="connsiteY1" fmla="*/ 0 h 8104720"/>
              <a:gd name="connsiteX2" fmla="*/ 910571 w 1100209"/>
              <a:gd name="connsiteY2" fmla="*/ 156230 h 8104720"/>
              <a:gd name="connsiteX3" fmla="*/ 1066800 w 1100209"/>
              <a:gd name="connsiteY3" fmla="*/ 533401 h 8104720"/>
              <a:gd name="connsiteX4" fmla="*/ 1100209 w 1100209"/>
              <a:gd name="connsiteY4" fmla="*/ 6755640 h 8104720"/>
              <a:gd name="connsiteX5" fmla="*/ 848624 w 1100209"/>
              <a:gd name="connsiteY5" fmla="*/ 8104720 h 8104720"/>
              <a:gd name="connsiteX6" fmla="*/ 17782 w 1100209"/>
              <a:gd name="connsiteY6" fmla="*/ 7974865 h 8104720"/>
              <a:gd name="connsiteX7" fmla="*/ 0 w 1100209"/>
              <a:gd name="connsiteY7" fmla="*/ 533400 h 8104720"/>
              <a:gd name="connsiteX8" fmla="*/ 156230 w 1100209"/>
              <a:gd name="connsiteY8" fmla="*/ 156229 h 8104720"/>
              <a:gd name="connsiteX9" fmla="*/ 533401 w 1100209"/>
              <a:gd name="connsiteY9" fmla="*/ 0 h 8104720"/>
              <a:gd name="connsiteX10" fmla="*/ 533400 w 1100209"/>
              <a:gd name="connsiteY10" fmla="*/ 0 h 8104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00209" h="8104720">
                <a:moveTo>
                  <a:pt x="533400" y="0"/>
                </a:moveTo>
                <a:lnTo>
                  <a:pt x="533400" y="0"/>
                </a:lnTo>
                <a:cubicBezTo>
                  <a:pt x="674867" y="0"/>
                  <a:pt x="810539" y="56198"/>
                  <a:pt x="910571" y="156230"/>
                </a:cubicBezTo>
                <a:cubicBezTo>
                  <a:pt x="1010603" y="256262"/>
                  <a:pt x="1055019" y="390601"/>
                  <a:pt x="1066800" y="533401"/>
                </a:cubicBezTo>
                <a:cubicBezTo>
                  <a:pt x="1066437" y="2679490"/>
                  <a:pt x="1093715" y="6711917"/>
                  <a:pt x="1100209" y="6755640"/>
                </a:cubicBezTo>
                <a:lnTo>
                  <a:pt x="848624" y="8104720"/>
                </a:lnTo>
                <a:lnTo>
                  <a:pt x="17782" y="7974865"/>
                </a:lnTo>
                <a:cubicBezTo>
                  <a:pt x="11855" y="5494377"/>
                  <a:pt x="5927" y="3013888"/>
                  <a:pt x="0" y="533400"/>
                </a:cubicBezTo>
                <a:cubicBezTo>
                  <a:pt x="0" y="391933"/>
                  <a:pt x="56198" y="256261"/>
                  <a:pt x="156230" y="156229"/>
                </a:cubicBezTo>
                <a:cubicBezTo>
                  <a:pt x="256262" y="56197"/>
                  <a:pt x="391935" y="0"/>
                  <a:pt x="533401" y="0"/>
                </a:cubicBezTo>
                <a:lnTo>
                  <a:pt x="533400" y="0"/>
                </a:lnTo>
                <a:close/>
              </a:path>
            </a:pathLst>
          </a:custGeom>
          <a:solidFill>
            <a:schemeClr val="accent1">
              <a:alpha val="30000"/>
            </a:schemeClr>
          </a:solidFill>
          <a:ln>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Freeform 36"/>
          <p:cNvSpPr/>
          <p:nvPr/>
        </p:nvSpPr>
        <p:spPr>
          <a:xfrm rot="15600000" flipH="1" flipV="1">
            <a:off x="3393402" y="-445315"/>
            <a:ext cx="2008191" cy="9264100"/>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93577" y="8811781"/>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80000"/>
            </a:srgbClr>
          </a:solidFill>
          <a:ln w="254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 name="Text Placeholder 2"/>
          <p:cNvSpPr>
            <a:spLocks noGrp="1"/>
          </p:cNvSpPr>
          <p:nvPr>
            <p:ph type="body" idx="1"/>
          </p:nvPr>
        </p:nvSpPr>
        <p:spPr>
          <a:xfrm rot="21000000">
            <a:off x="887172" y="5303003"/>
            <a:ext cx="6904501" cy="977900"/>
          </a:xfrm>
        </p:spPr>
        <p:txBody>
          <a:bodyPr vert="horz" lIns="91440" tIns="45720" rIns="91440" bIns="45720" rtlCol="0" anchor="ctr" anchorCtr="0">
            <a:normAutofit/>
          </a:bodyPr>
          <a:lstStyle>
            <a:lvl1pPr marL="0" indent="0" algn="r" defTabSz="914400" rtl="0" eaLnBrk="1" latinLnBrk="0" hangingPunct="1">
              <a:spcAft>
                <a:spcPts val="0"/>
              </a:spcAft>
              <a:buFontTx/>
              <a:buNone/>
              <a:defRPr sz="2400" kern="1200">
                <a:solidFill>
                  <a:schemeClr val="bg1"/>
                </a:solidFill>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grpSp>
        <p:nvGrpSpPr>
          <p:cNvPr id="4" name="Group 32"/>
          <p:cNvGrpSpPr/>
          <p:nvPr/>
        </p:nvGrpSpPr>
        <p:grpSpPr>
          <a:xfrm>
            <a:off x="2786799" y="-981635"/>
            <a:ext cx="4391155" cy="2734235"/>
            <a:chOff x="2786799" y="-981635"/>
            <a:chExt cx="4391155" cy="2734235"/>
          </a:xfrm>
        </p:grpSpPr>
        <p:sp>
          <p:nvSpPr>
            <p:cNvPr id="17" name="Oval 16"/>
            <p:cNvSpPr/>
            <p:nvPr/>
          </p:nvSpPr>
          <p:spPr>
            <a:xfrm>
              <a:off x="4495800" y="1143000"/>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nvGrpSpPr>
            <p:cNvPr id="5" name="Group 30"/>
            <p:cNvGrpSpPr/>
            <p:nvPr/>
          </p:nvGrpSpPr>
          <p:grpSpPr>
            <a:xfrm flipH="1">
              <a:off x="2913529" y="-726141"/>
              <a:ext cx="1671367" cy="1685976"/>
              <a:chOff x="7015433" y="-737502"/>
              <a:chExt cx="1671367" cy="1685976"/>
            </a:xfrm>
          </p:grpSpPr>
          <p:sp>
            <p:nvSpPr>
              <p:cNvPr id="24" name="Arc 23"/>
              <p:cNvSpPr/>
              <p:nvPr/>
            </p:nvSpPr>
            <p:spPr>
              <a:xfrm rot="6387309">
                <a:off x="7124585" y="-846654"/>
                <a:ext cx="1453063" cy="1671367"/>
              </a:xfrm>
              <a:prstGeom prst="arc">
                <a:avLst>
                  <a:gd name="adj1" fmla="val 15179737"/>
                  <a:gd name="adj2" fmla="val 444802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5" name="Oval 24"/>
              <p:cNvSpPr/>
              <p:nvPr/>
            </p:nvSpPr>
            <p:spPr>
              <a:xfrm>
                <a:off x="7624910" y="3048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Oval 25"/>
              <p:cNvSpPr/>
              <p:nvPr/>
            </p:nvSpPr>
            <p:spPr>
              <a:xfrm>
                <a:off x="7062935" y="145351"/>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grpSp>
          <p:nvGrpSpPr>
            <p:cNvPr id="6" name="Group 29"/>
            <p:cNvGrpSpPr/>
            <p:nvPr/>
          </p:nvGrpSpPr>
          <p:grpSpPr>
            <a:xfrm>
              <a:off x="3352800" y="-981635"/>
              <a:ext cx="3825154" cy="2064221"/>
              <a:chOff x="3441115" y="-977153"/>
              <a:chExt cx="4194039" cy="2064221"/>
            </a:xfrm>
          </p:grpSpPr>
          <p:sp>
            <p:nvSpPr>
              <p:cNvPr id="20" name="Pie 19"/>
              <p:cNvSpPr/>
              <p:nvPr/>
            </p:nvSpPr>
            <p:spPr>
              <a:xfrm>
                <a:off x="3481535" y="-772181"/>
                <a:ext cx="3505316" cy="1521076"/>
              </a:xfrm>
              <a:prstGeom prst="pie">
                <a:avLst>
                  <a:gd name="adj1" fmla="val 22874"/>
                  <a:gd name="adj2" fmla="val 10786258"/>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Oval 20"/>
              <p:cNvSpPr/>
              <p:nvPr/>
            </p:nvSpPr>
            <p:spPr>
              <a:xfrm>
                <a:off x="4607455" y="134134"/>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2" name="Arc 21"/>
              <p:cNvSpPr/>
              <p:nvPr/>
            </p:nvSpPr>
            <p:spPr>
              <a:xfrm rot="12469977">
                <a:off x="3441115" y="-185498"/>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7" name="Arc 26"/>
              <p:cNvSpPr/>
              <p:nvPr/>
            </p:nvSpPr>
            <p:spPr>
              <a:xfrm rot="6387309">
                <a:off x="5658551" y="-1047889"/>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8" name="Oval 27"/>
            <p:cNvSpPr/>
            <p:nvPr/>
          </p:nvSpPr>
          <p:spPr>
            <a:xfrm>
              <a:off x="3063128" y="89647"/>
              <a:ext cx="267260" cy="26726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2" name="Chord 31"/>
            <p:cNvSpPr/>
            <p:nvPr/>
          </p:nvSpPr>
          <p:spPr>
            <a:xfrm rot="17618442">
              <a:off x="2809659" y="-85690"/>
              <a:ext cx="182880" cy="228600"/>
            </a:xfrm>
            <a:prstGeom prst="chor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54" name="Round Same Side Corner Rectangle 53"/>
          <p:cNvSpPr/>
          <p:nvPr/>
        </p:nvSpPr>
        <p:spPr>
          <a:xfrm rot="4733987">
            <a:off x="1458981" y="2141099"/>
            <a:ext cx="809714" cy="2607556"/>
          </a:xfrm>
          <a:prstGeom prst="round2SameRect">
            <a:avLst>
              <a:gd name="adj1" fmla="val 50000"/>
              <a:gd name="adj2" fmla="val 0"/>
            </a:avLst>
          </a:prstGeom>
          <a:solidFill>
            <a:schemeClr val="accent1">
              <a:alpha val="65000"/>
            </a:schemeClr>
          </a:solidFill>
          <a:ln w="25400">
            <a:solidFill>
              <a:schemeClr val="accent2">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2" name="Freeform 51"/>
          <p:cNvSpPr/>
          <p:nvPr/>
        </p:nvSpPr>
        <p:spPr>
          <a:xfrm rot="4733987">
            <a:off x="814850" y="2202342"/>
            <a:ext cx="699135" cy="2512599"/>
          </a:xfrm>
          <a:custGeom>
            <a:avLst/>
            <a:gdLst>
              <a:gd name="connsiteX0" fmla="*/ 370199 w 740398"/>
              <a:gd name="connsiteY0" fmla="*/ 0 h 2607556"/>
              <a:gd name="connsiteX1" fmla="*/ 370199 w 740398"/>
              <a:gd name="connsiteY1" fmla="*/ 0 h 2607556"/>
              <a:gd name="connsiteX2" fmla="*/ 631969 w 740398"/>
              <a:gd name="connsiteY2" fmla="*/ 108429 h 2607556"/>
              <a:gd name="connsiteX3" fmla="*/ 740397 w 740398"/>
              <a:gd name="connsiteY3" fmla="*/ 370199 h 2607556"/>
              <a:gd name="connsiteX4" fmla="*/ 740398 w 740398"/>
              <a:gd name="connsiteY4" fmla="*/ 2607556 h 2607556"/>
              <a:gd name="connsiteX5" fmla="*/ 740398 w 740398"/>
              <a:gd name="connsiteY5" fmla="*/ 2607556 h 2607556"/>
              <a:gd name="connsiteX6" fmla="*/ 740398 w 740398"/>
              <a:gd name="connsiteY6" fmla="*/ 2607556 h 2607556"/>
              <a:gd name="connsiteX7" fmla="*/ 0 w 740398"/>
              <a:gd name="connsiteY7" fmla="*/ 2607556 h 2607556"/>
              <a:gd name="connsiteX8" fmla="*/ 0 w 740398"/>
              <a:gd name="connsiteY8" fmla="*/ 2607556 h 2607556"/>
              <a:gd name="connsiteX9" fmla="*/ 0 w 740398"/>
              <a:gd name="connsiteY9" fmla="*/ 2607556 h 2607556"/>
              <a:gd name="connsiteX10" fmla="*/ 0 w 740398"/>
              <a:gd name="connsiteY10" fmla="*/ 370199 h 2607556"/>
              <a:gd name="connsiteX11" fmla="*/ 108429 w 740398"/>
              <a:gd name="connsiteY11" fmla="*/ 108429 h 2607556"/>
              <a:gd name="connsiteX12" fmla="*/ 370199 w 740398"/>
              <a:gd name="connsiteY12" fmla="*/ 1 h 2607556"/>
              <a:gd name="connsiteX13" fmla="*/ 370199 w 740398"/>
              <a:gd name="connsiteY13" fmla="*/ 0 h 2607556"/>
              <a:gd name="connsiteX0" fmla="*/ 0 w 831838"/>
              <a:gd name="connsiteY0" fmla="*/ 2607556 h 2698996"/>
              <a:gd name="connsiteX1" fmla="*/ 0 w 831838"/>
              <a:gd name="connsiteY1" fmla="*/ 2607556 h 2698996"/>
              <a:gd name="connsiteX2" fmla="*/ 0 w 831838"/>
              <a:gd name="connsiteY2" fmla="*/ 2607556 h 2698996"/>
              <a:gd name="connsiteX3" fmla="*/ 0 w 831838"/>
              <a:gd name="connsiteY3" fmla="*/ 370199 h 2698996"/>
              <a:gd name="connsiteX4" fmla="*/ 108429 w 831838"/>
              <a:gd name="connsiteY4" fmla="*/ 108429 h 2698996"/>
              <a:gd name="connsiteX5" fmla="*/ 370199 w 831838"/>
              <a:gd name="connsiteY5" fmla="*/ 1 h 2698996"/>
              <a:gd name="connsiteX6" fmla="*/ 370199 w 831838"/>
              <a:gd name="connsiteY6" fmla="*/ 0 h 2698996"/>
              <a:gd name="connsiteX7" fmla="*/ 370199 w 831838"/>
              <a:gd name="connsiteY7" fmla="*/ 0 h 2698996"/>
              <a:gd name="connsiteX8" fmla="*/ 631969 w 831838"/>
              <a:gd name="connsiteY8" fmla="*/ 108429 h 2698996"/>
              <a:gd name="connsiteX9" fmla="*/ 740397 w 831838"/>
              <a:gd name="connsiteY9" fmla="*/ 370199 h 2698996"/>
              <a:gd name="connsiteX10" fmla="*/ 740398 w 831838"/>
              <a:gd name="connsiteY10" fmla="*/ 2607556 h 2698996"/>
              <a:gd name="connsiteX11" fmla="*/ 740398 w 831838"/>
              <a:gd name="connsiteY11" fmla="*/ 2607556 h 2698996"/>
              <a:gd name="connsiteX12" fmla="*/ 831838 w 831838"/>
              <a:gd name="connsiteY12" fmla="*/ 2698996 h 2698996"/>
              <a:gd name="connsiteX0" fmla="*/ 19377 w 851215"/>
              <a:gd name="connsiteY0" fmla="*/ 2607556 h 2698996"/>
              <a:gd name="connsiteX1" fmla="*/ 19377 w 851215"/>
              <a:gd name="connsiteY1" fmla="*/ 2607556 h 2698996"/>
              <a:gd name="connsiteX2" fmla="*/ 0 w 851215"/>
              <a:gd name="connsiteY2" fmla="*/ 2357093 h 2698996"/>
              <a:gd name="connsiteX3" fmla="*/ 19377 w 851215"/>
              <a:gd name="connsiteY3" fmla="*/ 370199 h 2698996"/>
              <a:gd name="connsiteX4" fmla="*/ 127806 w 851215"/>
              <a:gd name="connsiteY4" fmla="*/ 108429 h 2698996"/>
              <a:gd name="connsiteX5" fmla="*/ 389576 w 851215"/>
              <a:gd name="connsiteY5" fmla="*/ 1 h 2698996"/>
              <a:gd name="connsiteX6" fmla="*/ 389576 w 851215"/>
              <a:gd name="connsiteY6" fmla="*/ 0 h 2698996"/>
              <a:gd name="connsiteX7" fmla="*/ 389576 w 851215"/>
              <a:gd name="connsiteY7" fmla="*/ 0 h 2698996"/>
              <a:gd name="connsiteX8" fmla="*/ 651346 w 851215"/>
              <a:gd name="connsiteY8" fmla="*/ 108429 h 2698996"/>
              <a:gd name="connsiteX9" fmla="*/ 759774 w 851215"/>
              <a:gd name="connsiteY9" fmla="*/ 370199 h 2698996"/>
              <a:gd name="connsiteX10" fmla="*/ 759775 w 851215"/>
              <a:gd name="connsiteY10" fmla="*/ 2607556 h 2698996"/>
              <a:gd name="connsiteX11" fmla="*/ 759775 w 851215"/>
              <a:gd name="connsiteY11" fmla="*/ 2607556 h 2698996"/>
              <a:gd name="connsiteX12" fmla="*/ 851215 w 851215"/>
              <a:gd name="connsiteY12" fmla="*/ 2698996 h 2698996"/>
              <a:gd name="connsiteX0" fmla="*/ 19377 w 851215"/>
              <a:gd name="connsiteY0" fmla="*/ 2607556 h 2698996"/>
              <a:gd name="connsiteX1" fmla="*/ 0 w 851215"/>
              <a:gd name="connsiteY1" fmla="*/ 2357093 h 2698996"/>
              <a:gd name="connsiteX2" fmla="*/ 19377 w 851215"/>
              <a:gd name="connsiteY2" fmla="*/ 370199 h 2698996"/>
              <a:gd name="connsiteX3" fmla="*/ 127806 w 851215"/>
              <a:gd name="connsiteY3" fmla="*/ 108429 h 2698996"/>
              <a:gd name="connsiteX4" fmla="*/ 389576 w 851215"/>
              <a:gd name="connsiteY4" fmla="*/ 1 h 2698996"/>
              <a:gd name="connsiteX5" fmla="*/ 389576 w 851215"/>
              <a:gd name="connsiteY5" fmla="*/ 0 h 2698996"/>
              <a:gd name="connsiteX6" fmla="*/ 389576 w 851215"/>
              <a:gd name="connsiteY6" fmla="*/ 0 h 2698996"/>
              <a:gd name="connsiteX7" fmla="*/ 651346 w 851215"/>
              <a:gd name="connsiteY7" fmla="*/ 108429 h 2698996"/>
              <a:gd name="connsiteX8" fmla="*/ 759774 w 851215"/>
              <a:gd name="connsiteY8" fmla="*/ 370199 h 2698996"/>
              <a:gd name="connsiteX9" fmla="*/ 759775 w 851215"/>
              <a:gd name="connsiteY9" fmla="*/ 2607556 h 2698996"/>
              <a:gd name="connsiteX10" fmla="*/ 759775 w 851215"/>
              <a:gd name="connsiteY10" fmla="*/ 2607556 h 2698996"/>
              <a:gd name="connsiteX11" fmla="*/ 851215 w 851215"/>
              <a:gd name="connsiteY11" fmla="*/ 2698996 h 2698996"/>
              <a:gd name="connsiteX0" fmla="*/ 0 w 851215"/>
              <a:gd name="connsiteY0" fmla="*/ 2357093 h 2698996"/>
              <a:gd name="connsiteX1" fmla="*/ 19377 w 851215"/>
              <a:gd name="connsiteY1" fmla="*/ 370199 h 2698996"/>
              <a:gd name="connsiteX2" fmla="*/ 127806 w 851215"/>
              <a:gd name="connsiteY2" fmla="*/ 108429 h 2698996"/>
              <a:gd name="connsiteX3" fmla="*/ 389576 w 851215"/>
              <a:gd name="connsiteY3" fmla="*/ 1 h 2698996"/>
              <a:gd name="connsiteX4" fmla="*/ 389576 w 851215"/>
              <a:gd name="connsiteY4" fmla="*/ 0 h 2698996"/>
              <a:gd name="connsiteX5" fmla="*/ 389576 w 851215"/>
              <a:gd name="connsiteY5" fmla="*/ 0 h 2698996"/>
              <a:gd name="connsiteX6" fmla="*/ 651346 w 851215"/>
              <a:gd name="connsiteY6" fmla="*/ 108429 h 2698996"/>
              <a:gd name="connsiteX7" fmla="*/ 759774 w 851215"/>
              <a:gd name="connsiteY7" fmla="*/ 370199 h 2698996"/>
              <a:gd name="connsiteX8" fmla="*/ 759775 w 851215"/>
              <a:gd name="connsiteY8" fmla="*/ 2607556 h 2698996"/>
              <a:gd name="connsiteX9" fmla="*/ 759775 w 851215"/>
              <a:gd name="connsiteY9" fmla="*/ 2607556 h 2698996"/>
              <a:gd name="connsiteX10" fmla="*/ 851215 w 851215"/>
              <a:gd name="connsiteY10" fmla="*/ 2698996 h 2698996"/>
              <a:gd name="connsiteX0" fmla="*/ 0 w 759775"/>
              <a:gd name="connsiteY0" fmla="*/ 2357093 h 2607556"/>
              <a:gd name="connsiteX1" fmla="*/ 19377 w 759775"/>
              <a:gd name="connsiteY1" fmla="*/ 370199 h 2607556"/>
              <a:gd name="connsiteX2" fmla="*/ 127806 w 759775"/>
              <a:gd name="connsiteY2" fmla="*/ 108429 h 2607556"/>
              <a:gd name="connsiteX3" fmla="*/ 389576 w 759775"/>
              <a:gd name="connsiteY3" fmla="*/ 1 h 2607556"/>
              <a:gd name="connsiteX4" fmla="*/ 389576 w 759775"/>
              <a:gd name="connsiteY4" fmla="*/ 0 h 2607556"/>
              <a:gd name="connsiteX5" fmla="*/ 389576 w 759775"/>
              <a:gd name="connsiteY5" fmla="*/ 0 h 2607556"/>
              <a:gd name="connsiteX6" fmla="*/ 651346 w 759775"/>
              <a:gd name="connsiteY6" fmla="*/ 108429 h 2607556"/>
              <a:gd name="connsiteX7" fmla="*/ 759774 w 759775"/>
              <a:gd name="connsiteY7" fmla="*/ 370199 h 2607556"/>
              <a:gd name="connsiteX8" fmla="*/ 759775 w 759775"/>
              <a:gd name="connsiteY8" fmla="*/ 2607556 h 2607556"/>
              <a:gd name="connsiteX9" fmla="*/ 759775 w 759775"/>
              <a:gd name="connsiteY9" fmla="*/ 2607556 h 2607556"/>
              <a:gd name="connsiteX0" fmla="*/ 0 w 764702"/>
              <a:gd name="connsiteY0" fmla="*/ 2357093 h 2607556"/>
              <a:gd name="connsiteX1" fmla="*/ 19377 w 764702"/>
              <a:gd name="connsiteY1" fmla="*/ 370199 h 2607556"/>
              <a:gd name="connsiteX2" fmla="*/ 127806 w 764702"/>
              <a:gd name="connsiteY2" fmla="*/ 108429 h 2607556"/>
              <a:gd name="connsiteX3" fmla="*/ 389576 w 764702"/>
              <a:gd name="connsiteY3" fmla="*/ 1 h 2607556"/>
              <a:gd name="connsiteX4" fmla="*/ 389576 w 764702"/>
              <a:gd name="connsiteY4" fmla="*/ 0 h 2607556"/>
              <a:gd name="connsiteX5" fmla="*/ 389576 w 764702"/>
              <a:gd name="connsiteY5" fmla="*/ 0 h 2607556"/>
              <a:gd name="connsiteX6" fmla="*/ 651346 w 764702"/>
              <a:gd name="connsiteY6" fmla="*/ 108429 h 2607556"/>
              <a:gd name="connsiteX7" fmla="*/ 759774 w 764702"/>
              <a:gd name="connsiteY7" fmla="*/ 370199 h 2607556"/>
              <a:gd name="connsiteX8" fmla="*/ 759775 w 764702"/>
              <a:gd name="connsiteY8" fmla="*/ 2607556 h 2607556"/>
              <a:gd name="connsiteX9" fmla="*/ 764702 w 764702"/>
              <a:gd name="connsiteY9" fmla="*/ 2512599 h 2607556"/>
              <a:gd name="connsiteX0" fmla="*/ 0 w 778667"/>
              <a:gd name="connsiteY0" fmla="*/ 2357093 h 2512599"/>
              <a:gd name="connsiteX1" fmla="*/ 19377 w 778667"/>
              <a:gd name="connsiteY1" fmla="*/ 370199 h 2512599"/>
              <a:gd name="connsiteX2" fmla="*/ 127806 w 778667"/>
              <a:gd name="connsiteY2" fmla="*/ 108429 h 2512599"/>
              <a:gd name="connsiteX3" fmla="*/ 389576 w 778667"/>
              <a:gd name="connsiteY3" fmla="*/ 1 h 2512599"/>
              <a:gd name="connsiteX4" fmla="*/ 389576 w 778667"/>
              <a:gd name="connsiteY4" fmla="*/ 0 h 2512599"/>
              <a:gd name="connsiteX5" fmla="*/ 389576 w 778667"/>
              <a:gd name="connsiteY5" fmla="*/ 0 h 2512599"/>
              <a:gd name="connsiteX6" fmla="*/ 651346 w 778667"/>
              <a:gd name="connsiteY6" fmla="*/ 108429 h 2512599"/>
              <a:gd name="connsiteX7" fmla="*/ 759774 w 778667"/>
              <a:gd name="connsiteY7" fmla="*/ 370199 h 2512599"/>
              <a:gd name="connsiteX8" fmla="*/ 764702 w 778667"/>
              <a:gd name="connsiteY8" fmla="*/ 2512599 h 2512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8667" h="2512599">
                <a:moveTo>
                  <a:pt x="0" y="2357093"/>
                </a:moveTo>
                <a:lnTo>
                  <a:pt x="19377" y="370199"/>
                </a:lnTo>
                <a:cubicBezTo>
                  <a:pt x="19377" y="272016"/>
                  <a:pt x="58380" y="177855"/>
                  <a:pt x="127806" y="108429"/>
                </a:cubicBezTo>
                <a:cubicBezTo>
                  <a:pt x="197232" y="39003"/>
                  <a:pt x="291394" y="0"/>
                  <a:pt x="389576" y="1"/>
                </a:cubicBezTo>
                <a:lnTo>
                  <a:pt x="389576" y="0"/>
                </a:lnTo>
                <a:lnTo>
                  <a:pt x="389576" y="0"/>
                </a:lnTo>
                <a:cubicBezTo>
                  <a:pt x="487759" y="0"/>
                  <a:pt x="581920" y="39003"/>
                  <a:pt x="651346" y="108429"/>
                </a:cubicBezTo>
                <a:cubicBezTo>
                  <a:pt x="720772" y="177855"/>
                  <a:pt x="759775" y="272017"/>
                  <a:pt x="759774" y="370199"/>
                </a:cubicBezTo>
                <a:cubicBezTo>
                  <a:pt x="778667" y="770894"/>
                  <a:pt x="763675" y="2066266"/>
                  <a:pt x="764702" y="2512599"/>
                </a:cubicBezTo>
              </a:path>
            </a:pathLst>
          </a:custGeom>
          <a:ln w="1270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3" name="Freeform 52"/>
          <p:cNvSpPr/>
          <p:nvPr/>
        </p:nvSpPr>
        <p:spPr>
          <a:xfrm rot="4733987">
            <a:off x="390772" y="3357641"/>
            <a:ext cx="379174" cy="1207375"/>
          </a:xfrm>
          <a:custGeom>
            <a:avLst/>
            <a:gdLst>
              <a:gd name="connsiteX0" fmla="*/ 229291 w 458582"/>
              <a:gd name="connsiteY0" fmla="*/ 0 h 1615047"/>
              <a:gd name="connsiteX1" fmla="*/ 229291 w 458582"/>
              <a:gd name="connsiteY1" fmla="*/ 0 h 1615047"/>
              <a:gd name="connsiteX2" fmla="*/ 391424 w 458582"/>
              <a:gd name="connsiteY2" fmla="*/ 67158 h 1615047"/>
              <a:gd name="connsiteX3" fmla="*/ 458582 w 458582"/>
              <a:gd name="connsiteY3" fmla="*/ 229291 h 1615047"/>
              <a:gd name="connsiteX4" fmla="*/ 458582 w 458582"/>
              <a:gd name="connsiteY4" fmla="*/ 1615047 h 1615047"/>
              <a:gd name="connsiteX5" fmla="*/ 458582 w 458582"/>
              <a:gd name="connsiteY5" fmla="*/ 1615047 h 1615047"/>
              <a:gd name="connsiteX6" fmla="*/ 458582 w 458582"/>
              <a:gd name="connsiteY6" fmla="*/ 1615047 h 1615047"/>
              <a:gd name="connsiteX7" fmla="*/ 0 w 458582"/>
              <a:gd name="connsiteY7" fmla="*/ 1615047 h 1615047"/>
              <a:gd name="connsiteX8" fmla="*/ 0 w 458582"/>
              <a:gd name="connsiteY8" fmla="*/ 1615047 h 1615047"/>
              <a:gd name="connsiteX9" fmla="*/ 0 w 458582"/>
              <a:gd name="connsiteY9" fmla="*/ 1615047 h 1615047"/>
              <a:gd name="connsiteX10" fmla="*/ 0 w 458582"/>
              <a:gd name="connsiteY10" fmla="*/ 229291 h 1615047"/>
              <a:gd name="connsiteX11" fmla="*/ 67158 w 458582"/>
              <a:gd name="connsiteY11" fmla="*/ 67158 h 1615047"/>
              <a:gd name="connsiteX12" fmla="*/ 229291 w 458582"/>
              <a:gd name="connsiteY12" fmla="*/ 0 h 1615047"/>
              <a:gd name="connsiteX0" fmla="*/ 0 w 550022"/>
              <a:gd name="connsiteY0" fmla="*/ 1615047 h 1706487"/>
              <a:gd name="connsiteX1" fmla="*/ 0 w 550022"/>
              <a:gd name="connsiteY1" fmla="*/ 1615047 h 1706487"/>
              <a:gd name="connsiteX2" fmla="*/ 0 w 550022"/>
              <a:gd name="connsiteY2" fmla="*/ 1615047 h 1706487"/>
              <a:gd name="connsiteX3" fmla="*/ 0 w 550022"/>
              <a:gd name="connsiteY3" fmla="*/ 229291 h 1706487"/>
              <a:gd name="connsiteX4" fmla="*/ 67158 w 550022"/>
              <a:gd name="connsiteY4" fmla="*/ 67158 h 1706487"/>
              <a:gd name="connsiteX5" fmla="*/ 229291 w 550022"/>
              <a:gd name="connsiteY5" fmla="*/ 0 h 1706487"/>
              <a:gd name="connsiteX6" fmla="*/ 229291 w 550022"/>
              <a:gd name="connsiteY6" fmla="*/ 0 h 1706487"/>
              <a:gd name="connsiteX7" fmla="*/ 391424 w 550022"/>
              <a:gd name="connsiteY7" fmla="*/ 67158 h 1706487"/>
              <a:gd name="connsiteX8" fmla="*/ 458582 w 550022"/>
              <a:gd name="connsiteY8" fmla="*/ 229291 h 1706487"/>
              <a:gd name="connsiteX9" fmla="*/ 458582 w 550022"/>
              <a:gd name="connsiteY9" fmla="*/ 1615047 h 1706487"/>
              <a:gd name="connsiteX10" fmla="*/ 458582 w 550022"/>
              <a:gd name="connsiteY10" fmla="*/ 1615047 h 1706487"/>
              <a:gd name="connsiteX11" fmla="*/ 550022 w 550022"/>
              <a:gd name="connsiteY11" fmla="*/ 1706487 h 1706487"/>
              <a:gd name="connsiteX0" fmla="*/ 0 w 550022"/>
              <a:gd name="connsiteY0" fmla="*/ 1615047 h 1706487"/>
              <a:gd name="connsiteX1" fmla="*/ 0 w 550022"/>
              <a:gd name="connsiteY1" fmla="*/ 1615047 h 1706487"/>
              <a:gd name="connsiteX2" fmla="*/ 9603 w 550022"/>
              <a:gd name="connsiteY2" fmla="*/ 1356566 h 1706487"/>
              <a:gd name="connsiteX3" fmla="*/ 0 w 550022"/>
              <a:gd name="connsiteY3" fmla="*/ 229291 h 1706487"/>
              <a:gd name="connsiteX4" fmla="*/ 67158 w 550022"/>
              <a:gd name="connsiteY4" fmla="*/ 67158 h 1706487"/>
              <a:gd name="connsiteX5" fmla="*/ 229291 w 550022"/>
              <a:gd name="connsiteY5" fmla="*/ 0 h 1706487"/>
              <a:gd name="connsiteX6" fmla="*/ 229291 w 550022"/>
              <a:gd name="connsiteY6" fmla="*/ 0 h 1706487"/>
              <a:gd name="connsiteX7" fmla="*/ 391424 w 550022"/>
              <a:gd name="connsiteY7" fmla="*/ 67158 h 1706487"/>
              <a:gd name="connsiteX8" fmla="*/ 458582 w 550022"/>
              <a:gd name="connsiteY8" fmla="*/ 229291 h 1706487"/>
              <a:gd name="connsiteX9" fmla="*/ 458582 w 550022"/>
              <a:gd name="connsiteY9" fmla="*/ 1615047 h 1706487"/>
              <a:gd name="connsiteX10" fmla="*/ 458582 w 550022"/>
              <a:gd name="connsiteY10" fmla="*/ 1615047 h 1706487"/>
              <a:gd name="connsiteX11" fmla="*/ 550022 w 550022"/>
              <a:gd name="connsiteY11" fmla="*/ 1706487 h 1706487"/>
              <a:gd name="connsiteX0" fmla="*/ 0 w 550022"/>
              <a:gd name="connsiteY0" fmla="*/ 1615047 h 1706487"/>
              <a:gd name="connsiteX1" fmla="*/ 9603 w 550022"/>
              <a:gd name="connsiteY1" fmla="*/ 1356566 h 1706487"/>
              <a:gd name="connsiteX2" fmla="*/ 0 w 550022"/>
              <a:gd name="connsiteY2" fmla="*/ 229291 h 1706487"/>
              <a:gd name="connsiteX3" fmla="*/ 67158 w 550022"/>
              <a:gd name="connsiteY3" fmla="*/ 67158 h 1706487"/>
              <a:gd name="connsiteX4" fmla="*/ 229291 w 550022"/>
              <a:gd name="connsiteY4" fmla="*/ 0 h 1706487"/>
              <a:gd name="connsiteX5" fmla="*/ 229291 w 550022"/>
              <a:gd name="connsiteY5" fmla="*/ 0 h 1706487"/>
              <a:gd name="connsiteX6" fmla="*/ 391424 w 550022"/>
              <a:gd name="connsiteY6" fmla="*/ 67158 h 1706487"/>
              <a:gd name="connsiteX7" fmla="*/ 458582 w 550022"/>
              <a:gd name="connsiteY7" fmla="*/ 229291 h 1706487"/>
              <a:gd name="connsiteX8" fmla="*/ 458582 w 550022"/>
              <a:gd name="connsiteY8" fmla="*/ 1615047 h 1706487"/>
              <a:gd name="connsiteX9" fmla="*/ 458582 w 550022"/>
              <a:gd name="connsiteY9" fmla="*/ 1615047 h 1706487"/>
              <a:gd name="connsiteX10" fmla="*/ 550022 w 550022"/>
              <a:gd name="connsiteY10" fmla="*/ 1706487 h 1706487"/>
              <a:gd name="connsiteX0" fmla="*/ 9603 w 550022"/>
              <a:gd name="connsiteY0" fmla="*/ 1356566 h 1706487"/>
              <a:gd name="connsiteX1" fmla="*/ 0 w 550022"/>
              <a:gd name="connsiteY1" fmla="*/ 229291 h 1706487"/>
              <a:gd name="connsiteX2" fmla="*/ 67158 w 550022"/>
              <a:gd name="connsiteY2" fmla="*/ 67158 h 1706487"/>
              <a:gd name="connsiteX3" fmla="*/ 229291 w 550022"/>
              <a:gd name="connsiteY3" fmla="*/ 0 h 1706487"/>
              <a:gd name="connsiteX4" fmla="*/ 229291 w 550022"/>
              <a:gd name="connsiteY4" fmla="*/ 0 h 1706487"/>
              <a:gd name="connsiteX5" fmla="*/ 391424 w 550022"/>
              <a:gd name="connsiteY5" fmla="*/ 67158 h 1706487"/>
              <a:gd name="connsiteX6" fmla="*/ 458582 w 550022"/>
              <a:gd name="connsiteY6" fmla="*/ 229291 h 1706487"/>
              <a:gd name="connsiteX7" fmla="*/ 458582 w 550022"/>
              <a:gd name="connsiteY7" fmla="*/ 1615047 h 1706487"/>
              <a:gd name="connsiteX8" fmla="*/ 458582 w 550022"/>
              <a:gd name="connsiteY8" fmla="*/ 1615047 h 1706487"/>
              <a:gd name="connsiteX9" fmla="*/ 550022 w 550022"/>
              <a:gd name="connsiteY9" fmla="*/ 1706487 h 1706487"/>
              <a:gd name="connsiteX0" fmla="*/ 9603 w 458582"/>
              <a:gd name="connsiteY0" fmla="*/ 1356566 h 1615047"/>
              <a:gd name="connsiteX1" fmla="*/ 0 w 458582"/>
              <a:gd name="connsiteY1" fmla="*/ 229291 h 1615047"/>
              <a:gd name="connsiteX2" fmla="*/ 67158 w 458582"/>
              <a:gd name="connsiteY2" fmla="*/ 67158 h 1615047"/>
              <a:gd name="connsiteX3" fmla="*/ 229291 w 458582"/>
              <a:gd name="connsiteY3" fmla="*/ 0 h 1615047"/>
              <a:gd name="connsiteX4" fmla="*/ 229291 w 458582"/>
              <a:gd name="connsiteY4" fmla="*/ 0 h 1615047"/>
              <a:gd name="connsiteX5" fmla="*/ 391424 w 458582"/>
              <a:gd name="connsiteY5" fmla="*/ 67158 h 1615047"/>
              <a:gd name="connsiteX6" fmla="*/ 458582 w 458582"/>
              <a:gd name="connsiteY6" fmla="*/ 229291 h 1615047"/>
              <a:gd name="connsiteX7" fmla="*/ 458582 w 458582"/>
              <a:gd name="connsiteY7" fmla="*/ 1615047 h 1615047"/>
              <a:gd name="connsiteX8" fmla="*/ 458582 w 458582"/>
              <a:gd name="connsiteY8" fmla="*/ 1615047 h 1615047"/>
              <a:gd name="connsiteX0" fmla="*/ 9603 w 458582"/>
              <a:gd name="connsiteY0" fmla="*/ 1356566 h 1615047"/>
              <a:gd name="connsiteX1" fmla="*/ 0 w 458582"/>
              <a:gd name="connsiteY1" fmla="*/ 229291 h 1615047"/>
              <a:gd name="connsiteX2" fmla="*/ 67158 w 458582"/>
              <a:gd name="connsiteY2" fmla="*/ 67158 h 1615047"/>
              <a:gd name="connsiteX3" fmla="*/ 229291 w 458582"/>
              <a:gd name="connsiteY3" fmla="*/ 0 h 1615047"/>
              <a:gd name="connsiteX4" fmla="*/ 229291 w 458582"/>
              <a:gd name="connsiteY4" fmla="*/ 0 h 1615047"/>
              <a:gd name="connsiteX5" fmla="*/ 391424 w 458582"/>
              <a:gd name="connsiteY5" fmla="*/ 67158 h 1615047"/>
              <a:gd name="connsiteX6" fmla="*/ 458582 w 458582"/>
              <a:gd name="connsiteY6" fmla="*/ 229291 h 1615047"/>
              <a:gd name="connsiteX7" fmla="*/ 458582 w 458582"/>
              <a:gd name="connsiteY7" fmla="*/ 1615047 h 1615047"/>
              <a:gd name="connsiteX8" fmla="*/ 447473 w 458582"/>
              <a:gd name="connsiteY8" fmla="*/ 1462129 h 1615047"/>
              <a:gd name="connsiteX0" fmla="*/ 9603 w 458582"/>
              <a:gd name="connsiteY0" fmla="*/ 1356566 h 1462129"/>
              <a:gd name="connsiteX1" fmla="*/ 0 w 458582"/>
              <a:gd name="connsiteY1" fmla="*/ 229291 h 1462129"/>
              <a:gd name="connsiteX2" fmla="*/ 67158 w 458582"/>
              <a:gd name="connsiteY2" fmla="*/ 67158 h 1462129"/>
              <a:gd name="connsiteX3" fmla="*/ 229291 w 458582"/>
              <a:gd name="connsiteY3" fmla="*/ 0 h 1462129"/>
              <a:gd name="connsiteX4" fmla="*/ 229291 w 458582"/>
              <a:gd name="connsiteY4" fmla="*/ 0 h 1462129"/>
              <a:gd name="connsiteX5" fmla="*/ 391424 w 458582"/>
              <a:gd name="connsiteY5" fmla="*/ 67158 h 1462129"/>
              <a:gd name="connsiteX6" fmla="*/ 458582 w 458582"/>
              <a:gd name="connsiteY6" fmla="*/ 229291 h 1462129"/>
              <a:gd name="connsiteX7" fmla="*/ 447473 w 458582"/>
              <a:gd name="connsiteY7" fmla="*/ 1462129 h 1462129"/>
              <a:gd name="connsiteX0" fmla="*/ 28227 w 458582"/>
              <a:gd name="connsiteY0" fmla="*/ 1401330 h 1462129"/>
              <a:gd name="connsiteX1" fmla="*/ 0 w 458582"/>
              <a:gd name="connsiteY1" fmla="*/ 229291 h 1462129"/>
              <a:gd name="connsiteX2" fmla="*/ 67158 w 458582"/>
              <a:gd name="connsiteY2" fmla="*/ 67158 h 1462129"/>
              <a:gd name="connsiteX3" fmla="*/ 229291 w 458582"/>
              <a:gd name="connsiteY3" fmla="*/ 0 h 1462129"/>
              <a:gd name="connsiteX4" fmla="*/ 229291 w 458582"/>
              <a:gd name="connsiteY4" fmla="*/ 0 h 1462129"/>
              <a:gd name="connsiteX5" fmla="*/ 391424 w 458582"/>
              <a:gd name="connsiteY5" fmla="*/ 67158 h 1462129"/>
              <a:gd name="connsiteX6" fmla="*/ 458582 w 458582"/>
              <a:gd name="connsiteY6" fmla="*/ 229291 h 1462129"/>
              <a:gd name="connsiteX7" fmla="*/ 447473 w 458582"/>
              <a:gd name="connsiteY7" fmla="*/ 1462129 h 1462129"/>
              <a:gd name="connsiteX0" fmla="*/ 0 w 459179"/>
              <a:gd name="connsiteY0" fmla="*/ 1379079 h 1462129"/>
              <a:gd name="connsiteX1" fmla="*/ 597 w 459179"/>
              <a:gd name="connsiteY1" fmla="*/ 229291 h 1462129"/>
              <a:gd name="connsiteX2" fmla="*/ 67755 w 459179"/>
              <a:gd name="connsiteY2" fmla="*/ 67158 h 1462129"/>
              <a:gd name="connsiteX3" fmla="*/ 229888 w 459179"/>
              <a:gd name="connsiteY3" fmla="*/ 0 h 1462129"/>
              <a:gd name="connsiteX4" fmla="*/ 229888 w 459179"/>
              <a:gd name="connsiteY4" fmla="*/ 0 h 1462129"/>
              <a:gd name="connsiteX5" fmla="*/ 392021 w 459179"/>
              <a:gd name="connsiteY5" fmla="*/ 67158 h 1462129"/>
              <a:gd name="connsiteX6" fmla="*/ 459179 w 459179"/>
              <a:gd name="connsiteY6" fmla="*/ 229291 h 1462129"/>
              <a:gd name="connsiteX7" fmla="*/ 448070 w 459179"/>
              <a:gd name="connsiteY7" fmla="*/ 1462129 h 1462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9179" h="1462129">
                <a:moveTo>
                  <a:pt x="0" y="1379079"/>
                </a:moveTo>
                <a:lnTo>
                  <a:pt x="597" y="229291"/>
                </a:lnTo>
                <a:cubicBezTo>
                  <a:pt x="597" y="168479"/>
                  <a:pt x="24755" y="110158"/>
                  <a:pt x="67755" y="67158"/>
                </a:cubicBezTo>
                <a:cubicBezTo>
                  <a:pt x="110755" y="24158"/>
                  <a:pt x="169077" y="0"/>
                  <a:pt x="229888" y="0"/>
                </a:cubicBezTo>
                <a:lnTo>
                  <a:pt x="229888" y="0"/>
                </a:lnTo>
                <a:cubicBezTo>
                  <a:pt x="290700" y="0"/>
                  <a:pt x="349021" y="24158"/>
                  <a:pt x="392021" y="67158"/>
                </a:cubicBezTo>
                <a:cubicBezTo>
                  <a:pt x="435021" y="110158"/>
                  <a:pt x="459179" y="168480"/>
                  <a:pt x="459179" y="229291"/>
                </a:cubicBezTo>
                <a:lnTo>
                  <a:pt x="448070" y="1462129"/>
                </a:lnTo>
              </a:path>
            </a:pathLst>
          </a:custGeom>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rot="21000000">
            <a:off x="600152" y="3389654"/>
            <a:ext cx="7622161" cy="1679594"/>
          </a:xfrm>
        </p:spPr>
        <p:txBody>
          <a:bodyPr vert="horz" lIns="91440" tIns="45720" rIns="91440" bIns="45720" rtlCol="0" anchor="b" anchorCtr="0">
            <a:noAutofit/>
          </a:bodyPr>
          <a:lstStyle>
            <a:lvl1pPr algn="r" defTabSz="914400" rtl="0" eaLnBrk="1" latinLnBrk="0" hangingPunct="1">
              <a:lnSpc>
                <a:spcPts val="5600"/>
              </a:lnSpc>
              <a:spcBef>
                <a:spcPct val="0"/>
              </a:spcBef>
              <a:buNone/>
              <a:defRPr sz="4600" kern="1200">
                <a:solidFill>
                  <a:schemeClr val="bg1"/>
                </a:solidFill>
                <a:latin typeface="+mj-lt"/>
                <a:ea typeface="+mj-ea"/>
                <a:cs typeface="+mj-cs"/>
              </a:defRPr>
            </a:lvl1pPr>
          </a:lstStyle>
          <a:p>
            <a:r>
              <a:rPr lang="en-US" smtClean="0"/>
              <a:t>Click to edit Master title style</a:t>
            </a:r>
            <a:endParaRPr/>
          </a:p>
        </p:txBody>
      </p:sp>
      <p:sp>
        <p:nvSpPr>
          <p:cNvPr id="29" name="Rectangle 28"/>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32" name="Round Same Side Corner Rectangle 31"/>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99247" y="3024188"/>
            <a:ext cx="3657600" cy="337661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1294" y="3024188"/>
            <a:ext cx="3657600" cy="337661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15262785-D4C3-0B42-AD7E-FC32079267DE}" type="datetimeFigureOut">
              <a:rPr lang="en-US" smtClean="0"/>
              <a:pPr/>
              <a:t>11/18/14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CCF2954-DA7D-7946-A568-6C4FBA9FC80E}"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35" name="Round Same Side Corner Rectangle 34"/>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12788" y="2895601"/>
            <a:ext cx="3657600" cy="685800"/>
          </a:xfrm>
          <a:prstGeom prst="roundRect">
            <a:avLst>
              <a:gd name="adj" fmla="val 50000"/>
            </a:avLst>
          </a:prstGeom>
          <a:solidFill>
            <a:schemeClr val="accent1">
              <a:alpha val="80000"/>
            </a:schemeClr>
          </a:solidFill>
          <a:ln>
            <a:solidFill>
              <a:schemeClr val="accent2">
                <a:alpha val="80000"/>
              </a:schemeClr>
            </a:solidFill>
          </a:ln>
        </p:spPr>
        <p:txBody>
          <a:bodyPr anchor="ctr" anchorCtr="0">
            <a:noAutofit/>
          </a:bodyPr>
          <a:lstStyle>
            <a:lvl1pPr marL="0" indent="0" algn="ctr">
              <a:spcBef>
                <a:spcPts val="0"/>
              </a:spcBef>
              <a:spcAft>
                <a:spcPts val="0"/>
              </a:spcAft>
              <a:buNone/>
              <a:defRPr sz="22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12788" y="3657600"/>
            <a:ext cx="3657600" cy="27431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73706" y="2895601"/>
            <a:ext cx="3657600" cy="685800"/>
          </a:xfrm>
          <a:prstGeom prst="roundRect">
            <a:avLst>
              <a:gd name="adj" fmla="val 50000"/>
            </a:avLst>
          </a:prstGeom>
          <a:solidFill>
            <a:schemeClr val="accent1">
              <a:alpha val="80000"/>
            </a:schemeClr>
          </a:solidFill>
          <a:ln>
            <a:solidFill>
              <a:schemeClr val="accent2">
                <a:alpha val="80000"/>
              </a:schemeClr>
            </a:solidFill>
          </a:ln>
        </p:spPr>
        <p:txBody>
          <a:bodyPr anchor="ctr" anchorCtr="0">
            <a:noAutofit/>
          </a:bodyPr>
          <a:lstStyle>
            <a:lvl1pPr marL="0" indent="0" algn="ctr">
              <a:spcBef>
                <a:spcPts val="0"/>
              </a:spcBef>
              <a:spcAft>
                <a:spcPts val="0"/>
              </a:spcAft>
              <a:buNone/>
              <a:defRPr sz="22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73706" y="3657600"/>
            <a:ext cx="3657600" cy="27431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15262785-D4C3-0B42-AD7E-FC32079267DE}" type="datetimeFigureOut">
              <a:rPr lang="en-US" smtClean="0"/>
              <a:pPr/>
              <a:t>11/18/14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CCF2954-DA7D-7946-A568-6C4FBA9FC80E}"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7" name="Round Same Side Corner Rectangle 6"/>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15262785-D4C3-0B42-AD7E-FC32079267DE}" type="datetimeFigureOut">
              <a:rPr lang="en-US" smtClean="0"/>
              <a:pPr/>
              <a:t>11/18/14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CCF2954-DA7D-7946-A568-6C4FBA9FC80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262785-D4C3-0B42-AD7E-FC32079267DE}" type="datetimeFigureOut">
              <a:rPr lang="en-US" smtClean="0"/>
              <a:pPr/>
              <a:t>11/18/14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CCF2954-DA7D-7946-A568-6C4FBA9FC8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33" name="Rounded Rectangle 32"/>
          <p:cNvSpPr/>
          <p:nvPr/>
        </p:nvSpPr>
        <p:spPr>
          <a:xfrm>
            <a:off x="366713" y="1447800"/>
            <a:ext cx="3748087" cy="4800600"/>
          </a:xfrm>
          <a:prstGeom prst="roundRect">
            <a:avLst/>
          </a:prstGeom>
          <a:solidFill>
            <a:schemeClr val="accent1">
              <a:alpha val="60000"/>
            </a:schemeClr>
          </a:solidFill>
          <a:ln w="635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33399" y="1676400"/>
            <a:ext cx="3429000" cy="1066800"/>
          </a:xfrm>
        </p:spPr>
        <p:txBody>
          <a:bodyPr anchor="b"/>
          <a:lstStyle>
            <a:lvl1pPr algn="ctr">
              <a:lnSpc>
                <a:spcPct val="100000"/>
              </a:lnSpc>
              <a:defRPr sz="3000" b="0"/>
            </a:lvl1pPr>
          </a:lstStyle>
          <a:p>
            <a:r>
              <a:rPr lang="en-US" smtClean="0"/>
              <a:t>Click to edit Master title style</a:t>
            </a:r>
            <a:endParaRPr/>
          </a:p>
        </p:txBody>
      </p:sp>
      <p:sp>
        <p:nvSpPr>
          <p:cNvPr id="3" name="Content Placeholder 2"/>
          <p:cNvSpPr>
            <a:spLocks noGrp="1"/>
          </p:cNvSpPr>
          <p:nvPr>
            <p:ph idx="1"/>
          </p:nvPr>
        </p:nvSpPr>
        <p:spPr>
          <a:xfrm>
            <a:off x="4504766" y="990600"/>
            <a:ext cx="4258234" cy="5257800"/>
          </a:xfrm>
        </p:spPr>
        <p:txBody>
          <a:bodyPr>
            <a:normAutofit/>
          </a:bodyPr>
          <a:lstStyle>
            <a:lvl1pPr>
              <a:defRPr sz="20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33400" y="2850775"/>
            <a:ext cx="3429000" cy="3169025"/>
          </a:xfrm>
        </p:spPr>
        <p:txBody>
          <a:bodyPr>
            <a:normAutofit/>
          </a:bodyPr>
          <a:lstStyle>
            <a:lvl1pPr marL="0" indent="0" algn="ctr">
              <a:buNone/>
              <a:defRPr sz="16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262785-D4C3-0B42-AD7E-FC32079267DE}" type="datetimeFigureOut">
              <a:rPr lang="en-US" smtClean="0"/>
              <a:pPr/>
              <a:t>11/18/14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a:t>‹#›</a:t>
            </a:fld>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png"/><Relationship Id="rId17"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pic>
        <p:nvPicPr>
          <p:cNvPr id="7" name="Picture 6" descr="TextSlideOverlay.png"/>
          <p:cNvPicPr>
            <a:picLocks noChangeAspect="1"/>
          </p:cNvPicPr>
          <p:nvPr/>
        </p:nvPicPr>
        <p:blipFill>
          <a:blip r:embed="rId16"/>
          <a:stretch>
            <a:fillRect/>
          </a:stretch>
        </p:blipFill>
        <p:spPr>
          <a:xfrm>
            <a:off x="0" y="0"/>
            <a:ext cx="9144000" cy="6858000"/>
          </a:xfrm>
          <a:prstGeom prst="rect">
            <a:avLst/>
          </a:prstGeom>
        </p:spPr>
      </p:pic>
      <p:grpSp>
        <p:nvGrpSpPr>
          <p:cNvPr id="8" name="Group 7"/>
          <p:cNvGrpSpPr/>
          <p:nvPr/>
        </p:nvGrpSpPr>
        <p:grpSpPr>
          <a:xfrm>
            <a:off x="-573169" y="-607194"/>
            <a:ext cx="7563453" cy="1983277"/>
            <a:chOff x="-573169" y="-607194"/>
            <a:chExt cx="7563453" cy="1983277"/>
          </a:xfrm>
        </p:grpSpPr>
        <p:grpSp>
          <p:nvGrpSpPr>
            <p:cNvPr id="9" name="Group 32"/>
            <p:cNvGrpSpPr/>
            <p:nvPr userDrawn="1"/>
          </p:nvGrpSpPr>
          <p:grpSpPr>
            <a:xfrm>
              <a:off x="-263314" y="-607194"/>
              <a:ext cx="7253598" cy="1983277"/>
              <a:chOff x="-263314" y="-607194"/>
              <a:chExt cx="7253598" cy="1983277"/>
            </a:xfrm>
          </p:grpSpPr>
          <p:sp>
            <p:nvSpPr>
              <p:cNvPr id="11" name="Oval 10"/>
              <p:cNvSpPr/>
              <p:nvPr userDrawn="1"/>
            </p:nvSpPr>
            <p:spPr>
              <a:xfrm rot="4368687">
                <a:off x="2839420" y="-41330"/>
                <a:ext cx="581935" cy="790091"/>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Oval 11"/>
              <p:cNvSpPr/>
              <p:nvPr userDrawn="1"/>
            </p:nvSpPr>
            <p:spPr>
              <a:xfrm>
                <a:off x="334576" y="12540"/>
                <a:ext cx="1189424" cy="10121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3" name="Arc 12"/>
              <p:cNvSpPr/>
              <p:nvPr userDrawn="1"/>
            </p:nvSpPr>
            <p:spPr>
              <a:xfrm rot="6387309">
                <a:off x="5839613" y="-548177"/>
                <a:ext cx="1106354" cy="1194988"/>
              </a:xfrm>
              <a:prstGeom prst="arc">
                <a:avLst>
                  <a:gd name="adj1" fmla="val 15179737"/>
                  <a:gd name="adj2" fmla="val 444802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4" name="Oval 13"/>
              <p:cNvSpPr/>
              <p:nvPr userDrawn="1"/>
            </p:nvSpPr>
            <p:spPr>
              <a:xfrm>
                <a:off x="5472545" y="62345"/>
                <a:ext cx="609600" cy="4912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Pie 14"/>
              <p:cNvSpPr/>
              <p:nvPr userDrawn="1"/>
            </p:nvSpPr>
            <p:spPr>
              <a:xfrm>
                <a:off x="-7411" y="-607194"/>
                <a:ext cx="1385455" cy="1205753"/>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Pie 15"/>
              <p:cNvSpPr/>
              <p:nvPr userDrawn="1"/>
            </p:nvSpPr>
            <p:spPr>
              <a:xfrm>
                <a:off x="1905000" y="-402266"/>
                <a:ext cx="1600200" cy="8001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7" name="Oval 16"/>
              <p:cNvSpPr/>
              <p:nvPr userDrawn="1"/>
            </p:nvSpPr>
            <p:spPr>
              <a:xfrm>
                <a:off x="2631141" y="762000"/>
                <a:ext cx="416859" cy="416859"/>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8" name="Oval 17"/>
              <p:cNvSpPr/>
              <p:nvPr userDrawn="1"/>
            </p:nvSpPr>
            <p:spPr>
              <a:xfrm rot="2510439">
                <a:off x="170710" y="163548"/>
                <a:ext cx="778552" cy="982318"/>
              </a:xfrm>
              <a:prstGeom prst="ellipse">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9" name="Pie 18"/>
              <p:cNvSpPr/>
              <p:nvPr userDrawn="1"/>
            </p:nvSpPr>
            <p:spPr>
              <a:xfrm rot="16200000">
                <a:off x="-263314" y="842683"/>
                <a:ext cx="533400" cy="5334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0" name="Oval 19"/>
              <p:cNvSpPr/>
              <p:nvPr userDrawn="1"/>
            </p:nvSpPr>
            <p:spPr>
              <a:xfrm>
                <a:off x="1558635" y="491274"/>
                <a:ext cx="228600" cy="19452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Pie 20"/>
              <p:cNvSpPr/>
              <p:nvPr userDrawn="1"/>
            </p:nvSpPr>
            <p:spPr>
              <a:xfrm>
                <a:off x="990600" y="-603972"/>
                <a:ext cx="1385455" cy="1205753"/>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2" name="Pie 21"/>
              <p:cNvSpPr/>
              <p:nvPr userDrawn="1"/>
            </p:nvSpPr>
            <p:spPr>
              <a:xfrm>
                <a:off x="5181600" y="-343143"/>
                <a:ext cx="1600200" cy="6858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3" name="Oval 22"/>
              <p:cNvSpPr/>
              <p:nvPr userDrawn="1"/>
            </p:nvSpPr>
            <p:spPr>
              <a:xfrm>
                <a:off x="5728855" y="62345"/>
                <a:ext cx="685800" cy="533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Pie 23"/>
              <p:cNvSpPr/>
              <p:nvPr userDrawn="1"/>
            </p:nvSpPr>
            <p:spPr>
              <a:xfrm>
                <a:off x="6136341" y="-257607"/>
                <a:ext cx="838200" cy="527288"/>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5" name="Oval 24"/>
              <p:cNvSpPr/>
              <p:nvPr userDrawn="1"/>
            </p:nvSpPr>
            <p:spPr>
              <a:xfrm rot="4368687">
                <a:off x="3664192" y="-146482"/>
                <a:ext cx="581935" cy="909203"/>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Pie 25"/>
              <p:cNvSpPr/>
              <p:nvPr userDrawn="1"/>
            </p:nvSpPr>
            <p:spPr>
              <a:xfrm>
                <a:off x="4384965" y="-146937"/>
                <a:ext cx="300317" cy="300317"/>
              </a:xfrm>
              <a:prstGeom prst="pie">
                <a:avLst>
                  <a:gd name="adj1" fmla="val 0"/>
                  <a:gd name="adj2" fmla="val 10777084"/>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7" name="Pie 26"/>
              <p:cNvSpPr/>
              <p:nvPr userDrawn="1"/>
            </p:nvSpPr>
            <p:spPr>
              <a:xfrm>
                <a:off x="4756593" y="-119227"/>
                <a:ext cx="182880" cy="2286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Pie 27"/>
              <p:cNvSpPr/>
              <p:nvPr userDrawn="1"/>
            </p:nvSpPr>
            <p:spPr>
              <a:xfrm>
                <a:off x="5029200" y="-114543"/>
                <a:ext cx="228600" cy="2286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9" name="Oval 28"/>
              <p:cNvSpPr/>
              <p:nvPr userDrawn="1"/>
            </p:nvSpPr>
            <p:spPr>
              <a:xfrm>
                <a:off x="2403765" y="0"/>
                <a:ext cx="665018" cy="66501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0" name="Pie 29"/>
              <p:cNvSpPr/>
              <p:nvPr userDrawn="1"/>
            </p:nvSpPr>
            <p:spPr>
              <a:xfrm>
                <a:off x="3012141" y="-299172"/>
                <a:ext cx="838200" cy="6096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10" name="Pie 9"/>
            <p:cNvSpPr/>
            <p:nvPr userDrawn="1"/>
          </p:nvSpPr>
          <p:spPr>
            <a:xfrm rot="16200000">
              <a:off x="-431058" y="-79768"/>
              <a:ext cx="852056" cy="1136277"/>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 name="Title Placeholder 1"/>
          <p:cNvSpPr>
            <a:spLocks noGrp="1"/>
          </p:cNvSpPr>
          <p:nvPr>
            <p:ph type="title"/>
          </p:nvPr>
        </p:nvSpPr>
        <p:spPr>
          <a:xfrm>
            <a:off x="712788" y="1371600"/>
            <a:ext cx="7716837" cy="1447800"/>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12788" y="3012142"/>
            <a:ext cx="7716838" cy="338865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77040" y="300690"/>
            <a:ext cx="2743200" cy="182880"/>
          </a:xfrm>
          <a:prstGeom prst="rect">
            <a:avLst/>
          </a:prstGeom>
        </p:spPr>
        <p:txBody>
          <a:bodyPr vert="horz" lIns="91440" tIns="45720" rIns="91440" bIns="45720" rtlCol="0" anchor="ctr"/>
          <a:lstStyle>
            <a:lvl1pPr algn="l">
              <a:lnSpc>
                <a:spcPts val="1200"/>
              </a:lnSpc>
              <a:defRPr sz="1000" baseline="0">
                <a:solidFill>
                  <a:schemeClr val="bg1"/>
                </a:solidFill>
              </a:defRPr>
            </a:lvl1pPr>
          </a:lstStyle>
          <a:p>
            <a:fld id="{15262785-D4C3-0B42-AD7E-FC32079267DE}" type="datetimeFigureOut">
              <a:rPr lang="en-US" smtClean="0"/>
              <a:pPr/>
              <a:t>11/18/14</a:t>
            </a:fld>
            <a:endParaRPr lang="en-US" dirty="0"/>
          </a:p>
        </p:txBody>
      </p:sp>
      <p:sp>
        <p:nvSpPr>
          <p:cNvPr id="5" name="Footer Placeholder 4"/>
          <p:cNvSpPr>
            <a:spLocks noGrp="1"/>
          </p:cNvSpPr>
          <p:nvPr>
            <p:ph type="ftr" sz="quarter" idx="3"/>
          </p:nvPr>
        </p:nvSpPr>
        <p:spPr>
          <a:xfrm>
            <a:off x="76200" y="116541"/>
            <a:ext cx="2743200" cy="182880"/>
          </a:xfrm>
          <a:prstGeom prst="rect">
            <a:avLst/>
          </a:prstGeom>
        </p:spPr>
        <p:txBody>
          <a:bodyPr vert="horz" lIns="91440" tIns="45720" rIns="91440" bIns="45720" rtlCol="0" anchor="ctr"/>
          <a:lstStyle>
            <a:lvl1pPr algn="l">
              <a:lnSpc>
                <a:spcPts val="1200"/>
              </a:lnSpc>
              <a:defRPr sz="1000" baseline="0">
                <a:solidFill>
                  <a:schemeClr val="bg1"/>
                </a:solidFill>
              </a:defRPr>
            </a:lvl1pPr>
          </a:lstStyle>
          <a:p>
            <a:endParaRPr lang="en-US" dirty="0"/>
          </a:p>
        </p:txBody>
      </p:sp>
      <p:sp>
        <p:nvSpPr>
          <p:cNvPr id="6" name="Slide Number Placeholder 5"/>
          <p:cNvSpPr>
            <a:spLocks noGrp="1"/>
          </p:cNvSpPr>
          <p:nvPr>
            <p:ph type="sldNum" sz="quarter" idx="4"/>
          </p:nvPr>
        </p:nvSpPr>
        <p:spPr>
          <a:xfrm>
            <a:off x="76200" y="605491"/>
            <a:ext cx="1385887" cy="232710"/>
          </a:xfrm>
          <a:prstGeom prst="rect">
            <a:avLst/>
          </a:prstGeom>
        </p:spPr>
        <p:txBody>
          <a:bodyPr vert="horz" lIns="91440" tIns="45720" rIns="91440" bIns="45720" rtlCol="0" anchor="ctr"/>
          <a:lstStyle>
            <a:lvl1pPr algn="l">
              <a:defRPr sz="1200">
                <a:solidFill>
                  <a:schemeClr val="bg1"/>
                </a:solidFill>
              </a:defRPr>
            </a:lvl1pPr>
          </a:lstStyle>
          <a:p>
            <a:fld id="{FCCF2954-DA7D-7946-A568-6C4FBA9FC80E}" type="slidenum">
              <a:rPr lang="en-US" smtClean="0"/>
              <a:pPr/>
              <a:t>‹#›</a:t>
            </a:fld>
            <a:endParaRPr lang="en-US" dirty="0"/>
          </a:p>
        </p:txBody>
      </p:sp>
      <p:sp>
        <p:nvSpPr>
          <p:cNvPr id="31" name="Rectangle 30"/>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4287" r:id="rId1"/>
    <p:sldLayoutId id="2147484288" r:id="rId2"/>
    <p:sldLayoutId id="2147484289" r:id="rId3"/>
    <p:sldLayoutId id="2147484290" r:id="rId4"/>
    <p:sldLayoutId id="2147484291" r:id="rId5"/>
    <p:sldLayoutId id="2147484292" r:id="rId6"/>
    <p:sldLayoutId id="2147484293" r:id="rId7"/>
    <p:sldLayoutId id="2147484294" r:id="rId8"/>
    <p:sldLayoutId id="2147484295" r:id="rId9"/>
    <p:sldLayoutId id="2147484296" r:id="rId10"/>
    <p:sldLayoutId id="2147484297" r:id="rId11"/>
    <p:sldLayoutId id="2147484298" r:id="rId12"/>
    <p:sldLayoutId id="2147484299" r:id="rId13"/>
    <p:sldLayoutId id="2147484300" r:id="rId14"/>
  </p:sldLayoutIdLst>
  <p:txStyles>
    <p:titleStyle>
      <a:lvl1pPr algn="l" defTabSz="914400" rtl="0" eaLnBrk="1" latinLnBrk="0" hangingPunct="1">
        <a:lnSpc>
          <a:spcPts val="5600"/>
        </a:lnSpc>
        <a:spcBef>
          <a:spcPct val="0"/>
        </a:spcBef>
        <a:buNone/>
        <a:defRPr sz="4600" kern="1200">
          <a:solidFill>
            <a:schemeClr val="bg1"/>
          </a:solidFill>
          <a:latin typeface="+mj-lt"/>
          <a:ea typeface="+mj-ea"/>
          <a:cs typeface="+mj-cs"/>
        </a:defRPr>
      </a:lvl1pPr>
    </p:titleStyle>
    <p:bodyStyle>
      <a:lvl1pPr marL="342900" indent="-342900" algn="l" defTabSz="914400" rtl="0" eaLnBrk="1" latinLnBrk="0" hangingPunct="1">
        <a:spcBef>
          <a:spcPts val="0"/>
        </a:spcBef>
        <a:spcAft>
          <a:spcPts val="2000"/>
        </a:spcAft>
        <a:buFontTx/>
        <a:buBlip>
          <a:blip r:embed="rId17"/>
        </a:buBlip>
        <a:defRPr sz="2400" kern="1200">
          <a:solidFill>
            <a:schemeClr val="bg1"/>
          </a:solidFill>
          <a:effectLst>
            <a:outerShdw blurRad="38100" dist="38100" dir="2700000" algn="tl">
              <a:srgbClr val="000000">
                <a:alpha val="43137"/>
              </a:srgbClr>
            </a:outerShdw>
          </a:effectLst>
          <a:latin typeface="+mn-lt"/>
          <a:ea typeface="+mn-ea"/>
          <a:cs typeface="+mn-cs"/>
        </a:defRPr>
      </a:lvl1pPr>
      <a:lvl2pPr marL="631825" indent="-282575" algn="l" defTabSz="914400" rtl="0" eaLnBrk="1" latinLnBrk="0" hangingPunct="1">
        <a:spcBef>
          <a:spcPts val="0"/>
        </a:spcBef>
        <a:spcAft>
          <a:spcPts val="1000"/>
        </a:spcAft>
        <a:buFontTx/>
        <a:buBlip>
          <a:blip r:embed="rId17"/>
        </a:buBlip>
        <a:defRPr sz="2200" kern="1200">
          <a:solidFill>
            <a:schemeClr val="bg1"/>
          </a:solidFill>
          <a:effectLst>
            <a:outerShdw blurRad="38100" dist="38100" dir="2700000" algn="tl">
              <a:srgbClr val="000000">
                <a:alpha val="43137"/>
              </a:srgbClr>
            </a:outerShdw>
          </a:effectLst>
          <a:latin typeface="+mn-lt"/>
          <a:ea typeface="+mn-ea"/>
          <a:cs typeface="+mn-cs"/>
        </a:defRPr>
      </a:lvl2pPr>
      <a:lvl3pPr marL="914400" indent="-282575" algn="l" defTabSz="914400" rtl="0" eaLnBrk="1" latinLnBrk="0" hangingPunct="1">
        <a:spcBef>
          <a:spcPts val="0"/>
        </a:spcBef>
        <a:spcAft>
          <a:spcPts val="1000"/>
        </a:spcAft>
        <a:buFontTx/>
        <a:buBlip>
          <a:blip r:embed="rId17"/>
        </a:buBlip>
        <a:defRPr sz="2000" kern="1200">
          <a:solidFill>
            <a:schemeClr val="bg1"/>
          </a:solidFill>
          <a:effectLst>
            <a:outerShdw blurRad="38100" dist="38100" dir="2700000" algn="tl">
              <a:srgbClr val="000000">
                <a:alpha val="43137"/>
              </a:srgbClr>
            </a:outerShdw>
          </a:effectLst>
          <a:latin typeface="+mn-lt"/>
          <a:ea typeface="+mn-ea"/>
          <a:cs typeface="+mn-cs"/>
        </a:defRPr>
      </a:lvl3pPr>
      <a:lvl4pPr marL="1196975" indent="-282575" algn="l" defTabSz="914400" rtl="0" eaLnBrk="1" latinLnBrk="0" hangingPunct="1">
        <a:spcBef>
          <a:spcPts val="0"/>
        </a:spcBef>
        <a:spcAft>
          <a:spcPts val="1000"/>
        </a:spcAft>
        <a:buFontTx/>
        <a:buBlip>
          <a:blip r:embed="rId17"/>
        </a:buBlip>
        <a:defRPr sz="1800" kern="1200">
          <a:solidFill>
            <a:schemeClr val="bg1"/>
          </a:solidFill>
          <a:effectLst>
            <a:outerShdw blurRad="38100" dist="38100" dir="2700000" algn="tl">
              <a:srgbClr val="000000">
                <a:alpha val="43137"/>
              </a:srgbClr>
            </a:outerShdw>
          </a:effectLst>
          <a:latin typeface="+mn-lt"/>
          <a:ea typeface="+mn-ea"/>
          <a:cs typeface="+mn-cs"/>
        </a:defRPr>
      </a:lvl4pPr>
      <a:lvl5pPr marL="1492250" indent="-295275" algn="l" defTabSz="914400" rtl="0" eaLnBrk="1" latinLnBrk="0" hangingPunct="1">
        <a:spcBef>
          <a:spcPts val="0"/>
        </a:spcBef>
        <a:spcAft>
          <a:spcPts val="1000"/>
        </a:spcAft>
        <a:buFontTx/>
        <a:buBlip>
          <a:blip r:embed="rId17"/>
        </a:buBlip>
        <a:defRPr sz="1800" kern="1200">
          <a:solidFill>
            <a:schemeClr val="bg1"/>
          </a:solidFill>
          <a:effectLst>
            <a:outerShdw blurRad="38100" dist="38100" dir="2700000" algn="tl">
              <a:srgbClr val="000000">
                <a:alpha val="43137"/>
              </a:srgb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teachinglikeits2999.com/" TargetMode="External"/><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9.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hyperlink" Target="http://brholland.wordpress.com/2014/02/25/in-response-to-redefinion/" TargetMode="External"/><Relationship Id="rId4" Type="http://schemas.openxmlformats.org/officeDocument/2006/relationships/hyperlink" Target="http://www.edudemic.com/how-to-use-the-samr-model-for-classroom-tasks/" TargetMode="External"/><Relationship Id="rId5" Type="http://schemas.openxmlformats.org/officeDocument/2006/relationships/hyperlink" Target="http://www.msdwc.k12.in.us/index.php?option=com_content&amp;view=article&amp;id=69:technology-adoption-lifecycle-samr-model&amp;catid=2:general&amp;Itemid=143" TargetMode="External"/><Relationship Id="rId1" Type="http://schemas.openxmlformats.org/officeDocument/2006/relationships/slideLayout" Target="../slideLayouts/slideLayout2.xml"/><Relationship Id="rId2" Type="http://schemas.openxmlformats.org/officeDocument/2006/relationships/hyperlink" Target="http://www.det.wa.edu.au/ipadsforeducation/detcms/navigation/literacy-and-numeracy-focus/?page=all"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hippasus.com/rrpweblog/archives/2014/06/29/LearningTechnologySAMRModel.pdf" TargetMode="External"/><Relationship Id="rId3" Type="http://schemas.openxmlformats.org/officeDocument/2006/relationships/hyperlink" Target="http://newtechtimeline.com/2014/02/19/transformational-11-learning-and-samr/"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3" Type="http://schemas.openxmlformats.org/officeDocument/2006/relationships/hyperlink" Target="http://www.youtube.com/watch?v=us0w823KY0g" TargetMode="External"/><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SAMR Model</a:t>
            </a:r>
            <a:endParaRPr lang="en-US" dirty="0"/>
          </a:p>
        </p:txBody>
      </p:sp>
      <p:sp>
        <p:nvSpPr>
          <p:cNvPr id="3" name="Subtitle 2"/>
          <p:cNvSpPr>
            <a:spLocks noGrp="1"/>
          </p:cNvSpPr>
          <p:nvPr>
            <p:ph type="subTitle" idx="1"/>
          </p:nvPr>
        </p:nvSpPr>
        <p:spPr/>
        <p:txBody>
          <a:bodyPr/>
          <a:lstStyle/>
          <a:p>
            <a:r>
              <a:rPr lang="en-US" dirty="0" smtClean="0"/>
              <a:t>Technology Integration in the Classroom</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Jennie Magiera’s Blog</a:t>
            </a:r>
            <a:endParaRPr lang="en-US" dirty="0"/>
          </a:p>
        </p:txBody>
      </p:sp>
      <p:pic>
        <p:nvPicPr>
          <p:cNvPr id="4" name="Content Placeholder 3" descr="Screen shot 2014-11-16 at 10.47.44 PM.png">
            <a:hlinkClick r:id="rId3"/>
          </p:cNvPr>
          <p:cNvPicPr>
            <a:picLocks noGrp="1" noChangeAspect="1"/>
          </p:cNvPicPr>
          <p:nvPr>
            <p:ph idx="1"/>
          </p:nvPr>
        </p:nvPicPr>
        <p:blipFill>
          <a:blip r:embed="rId4"/>
          <a:srcRect t="-4725" b="-4725"/>
          <a:stretch>
            <a:fillRect/>
          </a:stretch>
        </p:blipFill>
        <p:spPr>
          <a:xfrm>
            <a:off x="280559" y="2613977"/>
            <a:ext cx="8648141" cy="4244023"/>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Bloom’s Taxonomy: A Continuum too!</a:t>
            </a:r>
            <a:endParaRPr lang="en-US" dirty="0"/>
          </a:p>
        </p:txBody>
      </p:sp>
      <p:sp>
        <p:nvSpPr>
          <p:cNvPr id="3" name="Content Placeholder 2"/>
          <p:cNvSpPr>
            <a:spLocks noGrp="1"/>
          </p:cNvSpPr>
          <p:nvPr>
            <p:ph idx="1"/>
          </p:nvPr>
        </p:nvSpPr>
        <p:spPr/>
        <p:txBody>
          <a:bodyPr/>
          <a:lstStyle/>
          <a:p>
            <a:r>
              <a:rPr lang="en-US" dirty="0" smtClean="0"/>
              <a:t>The 1960s brought us Bloom’s Taxonomy as a way to reflect on how and what we taught in the classroom.  Teachers were, and still are, encouraged to use Bloom’s taxonomy to reflect  and incorporate higher order thinking skills as a better way to instruct and challenge our students rather than relying on rote learning. </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12788" y="1048032"/>
            <a:ext cx="7716837" cy="1447800"/>
          </a:xfrm>
        </p:spPr>
        <p:txBody>
          <a:bodyPr/>
          <a:lstStyle/>
          <a:p>
            <a:pPr algn="ctr"/>
            <a:r>
              <a:rPr lang="en-US" dirty="0" smtClean="0"/>
              <a:t>Bloom’s Taxonomy </a:t>
            </a:r>
            <a:endParaRPr lang="en-US" dirty="0"/>
          </a:p>
        </p:txBody>
      </p:sp>
      <p:pic>
        <p:nvPicPr>
          <p:cNvPr id="4" name="Picture 3"/>
          <p:cNvPicPr/>
          <p:nvPr/>
        </p:nvPicPr>
        <p:blipFill>
          <a:blip r:embed="rId3"/>
          <a:srcRect/>
          <a:stretch>
            <a:fillRect/>
          </a:stretch>
        </p:blipFill>
        <p:spPr bwMode="auto">
          <a:xfrm>
            <a:off x="2008211" y="2185699"/>
            <a:ext cx="4894630" cy="4215101"/>
          </a:xfrm>
          <a:prstGeom prst="rect">
            <a:avLst/>
          </a:prstGeom>
          <a:noFill/>
          <a:ln w="9525">
            <a:noFill/>
            <a:miter lim="800000"/>
            <a:headEnd/>
            <a:tailEnd/>
          </a:ln>
        </p:spPr>
      </p:pic>
      <p:sp>
        <p:nvSpPr>
          <p:cNvPr id="5" name="TextBox 4"/>
          <p:cNvSpPr txBox="1"/>
          <p:nvPr/>
        </p:nvSpPr>
        <p:spPr>
          <a:xfrm>
            <a:off x="4851095" y="6400800"/>
            <a:ext cx="3072438" cy="369332"/>
          </a:xfrm>
          <a:prstGeom prst="rect">
            <a:avLst/>
          </a:prstGeom>
          <a:noFill/>
        </p:spPr>
        <p:txBody>
          <a:bodyPr wrap="none" rtlCol="0">
            <a:spAutoFit/>
          </a:bodyPr>
          <a:lstStyle/>
          <a:p>
            <a:r>
              <a:rPr lang="en-US" dirty="0" smtClean="0"/>
              <a:t>Image from: ww2.odu.edu</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12788" y="1038391"/>
            <a:ext cx="7716837" cy="666417"/>
          </a:xfrm>
        </p:spPr>
        <p:txBody>
          <a:bodyPr/>
          <a:lstStyle/>
          <a:p>
            <a:r>
              <a:rPr lang="en-US" dirty="0" smtClean="0"/>
              <a:t>Bloom’s Inverted</a:t>
            </a:r>
            <a:endParaRPr lang="en-US" dirty="0"/>
          </a:p>
        </p:txBody>
      </p:sp>
      <p:pic>
        <p:nvPicPr>
          <p:cNvPr id="4" name="Content Placeholder 3" descr="blooms_inverted.png"/>
          <p:cNvPicPr>
            <a:picLocks noGrp="1" noChangeAspect="1"/>
          </p:cNvPicPr>
          <p:nvPr>
            <p:ph idx="1"/>
          </p:nvPr>
        </p:nvPicPr>
        <p:blipFill>
          <a:blip r:embed="rId3"/>
          <a:srcRect l="-35422" r="-35422"/>
          <a:stretch>
            <a:fillRect/>
          </a:stretch>
        </p:blipFill>
        <p:spPr>
          <a:xfrm>
            <a:off x="-295325" y="1704808"/>
            <a:ext cx="9804790" cy="4819983"/>
          </a:xfrm>
        </p:spPr>
      </p:pic>
      <p:sp>
        <p:nvSpPr>
          <p:cNvPr id="5" name="TextBox 4"/>
          <p:cNvSpPr txBox="1"/>
          <p:nvPr/>
        </p:nvSpPr>
        <p:spPr>
          <a:xfrm>
            <a:off x="5714539" y="6468488"/>
            <a:ext cx="184666" cy="369332"/>
          </a:xfrm>
          <a:prstGeom prst="rect">
            <a:avLst/>
          </a:prstGeom>
          <a:noFill/>
        </p:spPr>
        <p:txBody>
          <a:bodyPr wrap="none" rtlCol="0">
            <a:spAutoFit/>
          </a:bodyPr>
          <a:lstStyle/>
          <a:p>
            <a:endParaRPr lang="en-US" dirty="0"/>
          </a:p>
        </p:txBody>
      </p:sp>
      <p:sp>
        <p:nvSpPr>
          <p:cNvPr id="6" name="TextBox 5"/>
          <p:cNvSpPr txBox="1"/>
          <p:nvPr/>
        </p:nvSpPr>
        <p:spPr>
          <a:xfrm>
            <a:off x="4365240" y="6468488"/>
            <a:ext cx="3067930" cy="369332"/>
          </a:xfrm>
          <a:prstGeom prst="rect">
            <a:avLst/>
          </a:prstGeom>
          <a:noFill/>
        </p:spPr>
        <p:txBody>
          <a:bodyPr wrap="none" rtlCol="0">
            <a:spAutoFit/>
          </a:bodyPr>
          <a:lstStyle/>
          <a:p>
            <a:r>
              <a:rPr lang="en-US" dirty="0" smtClean="0"/>
              <a:t>Image from: neilatkin.com</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12789" y="989472"/>
            <a:ext cx="7716837" cy="959936"/>
          </a:xfrm>
        </p:spPr>
        <p:txBody>
          <a:bodyPr/>
          <a:lstStyle/>
          <a:p>
            <a:r>
              <a:rPr lang="en-US" u="sng" dirty="0" smtClean="0"/>
              <a:t>Resources</a:t>
            </a:r>
            <a:endParaRPr lang="en-US" u="sng" dirty="0"/>
          </a:p>
        </p:txBody>
      </p:sp>
      <p:sp>
        <p:nvSpPr>
          <p:cNvPr id="3" name="Content Placeholder 2"/>
          <p:cNvSpPr>
            <a:spLocks noGrp="1"/>
          </p:cNvSpPr>
          <p:nvPr>
            <p:ph idx="1"/>
          </p:nvPr>
        </p:nvSpPr>
        <p:spPr>
          <a:xfrm>
            <a:off x="383922" y="1654043"/>
            <a:ext cx="8760078" cy="5203957"/>
          </a:xfrm>
        </p:spPr>
        <p:txBody>
          <a:bodyPr>
            <a:normAutofit fontScale="92500" lnSpcReduction="20000"/>
          </a:bodyPr>
          <a:lstStyle/>
          <a:p>
            <a:endParaRPr lang="en-US" dirty="0" smtClean="0">
              <a:hlinkClick r:id="rId2"/>
            </a:endParaRPr>
          </a:p>
          <a:p>
            <a:r>
              <a:rPr lang="en-US" dirty="0" smtClean="0">
                <a:hlinkClick r:id="rId2"/>
              </a:rPr>
              <a:t>http://www.det.wa.edu.au/ipadsforeducation/detcms/navigation/literacy-and-numeracy-focus/?page=all</a:t>
            </a:r>
            <a:r>
              <a:rPr lang="en-US" dirty="0" smtClean="0"/>
              <a:t> </a:t>
            </a:r>
          </a:p>
          <a:p>
            <a:r>
              <a:rPr lang="en-US" dirty="0" smtClean="0"/>
              <a:t>Holland, Beth. “In Response to Redefinition.” </a:t>
            </a:r>
            <a:r>
              <a:rPr lang="en-US" u="sng" dirty="0" smtClean="0">
                <a:hlinkClick r:id="rId3"/>
              </a:rPr>
              <a:t>http://brholland.wordpress.com/2014/02/25/in-response-to-redefinion/</a:t>
            </a:r>
            <a:endParaRPr lang="en-US" u="sng" dirty="0" smtClean="0"/>
          </a:p>
          <a:p>
            <a:r>
              <a:rPr lang="en-US" dirty="0" smtClean="0"/>
              <a:t>Lepi, Katie. </a:t>
            </a:r>
            <a:r>
              <a:rPr lang="en-US" dirty="0" smtClean="0">
                <a:hlinkClick r:id="rId4"/>
              </a:rPr>
              <a:t>http://www.edudemic.com/how-to-use-the-samr-model-for-classroom-tasks/</a:t>
            </a:r>
            <a:r>
              <a:rPr lang="en-US" dirty="0" smtClean="0"/>
              <a:t> March 21, 2010</a:t>
            </a:r>
          </a:p>
          <a:p>
            <a:r>
              <a:rPr lang="en-US" dirty="0" smtClean="0"/>
              <a:t>Miller, Brian. “Technology Adoption Lifecycle-SAMR Model.” </a:t>
            </a:r>
            <a:r>
              <a:rPr lang="en-US" dirty="0" smtClean="0">
                <a:hlinkClick r:id="rId5"/>
              </a:rPr>
              <a:t>http://www.msdwc.k12.in.us/index.php?option=com_content&amp;view=article&amp;id=69:technology-adoption-lifecycle-samr-model&amp;catid=2:general&amp;Itemid=143</a:t>
            </a:r>
            <a:r>
              <a:rPr lang="en-US" dirty="0" smtClean="0"/>
              <a:t> 	</a:t>
            </a:r>
          </a:p>
          <a:p>
            <a:endParaRPr lang="en-US" dirty="0" smtClean="0"/>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12788" y="2013856"/>
            <a:ext cx="7716837" cy="642257"/>
          </a:xfrm>
        </p:spPr>
        <p:txBody>
          <a:bodyPr/>
          <a:lstStyle/>
          <a:p>
            <a:r>
              <a:rPr lang="en-US" u="sng" dirty="0" smtClean="0"/>
              <a:t>Resources (continued)</a:t>
            </a:r>
            <a:endParaRPr lang="en-US" u="sng" dirty="0"/>
          </a:p>
        </p:txBody>
      </p:sp>
      <p:sp>
        <p:nvSpPr>
          <p:cNvPr id="3" name="Content Placeholder 2"/>
          <p:cNvSpPr>
            <a:spLocks noGrp="1"/>
          </p:cNvSpPr>
          <p:nvPr>
            <p:ph idx="1"/>
          </p:nvPr>
        </p:nvSpPr>
        <p:spPr>
          <a:xfrm>
            <a:off x="471715" y="2852058"/>
            <a:ext cx="8436428" cy="4005942"/>
          </a:xfrm>
        </p:spPr>
        <p:txBody>
          <a:bodyPr>
            <a:normAutofit fontScale="92500" lnSpcReduction="20000"/>
          </a:bodyPr>
          <a:lstStyle/>
          <a:p>
            <a:endParaRPr lang="en-US" dirty="0" smtClean="0"/>
          </a:p>
          <a:p>
            <a:r>
              <a:rPr lang="en-US" dirty="0" smtClean="0"/>
              <a:t>Magiera, Jennie. Redefining Instruction with Technology: Five Essential Steps. </a:t>
            </a:r>
          </a:p>
          <a:p>
            <a:r>
              <a:rPr lang="en-US" dirty="0" smtClean="0"/>
              <a:t>Puentedura, Ruben. Learning, Technology, and the SAMR Model: Goals, Processes, and Practices.  </a:t>
            </a:r>
            <a:r>
              <a:rPr lang="en-US" dirty="0" smtClean="0">
                <a:hlinkClick r:id="rId2"/>
              </a:rPr>
              <a:t>http://www.hippasus.com/rrpweblog/archives/2014/06/29/LearningTechnologySAMRModel.pdf</a:t>
            </a:r>
            <a:r>
              <a:rPr lang="en-US" dirty="0" smtClean="0"/>
              <a:t>  </a:t>
            </a:r>
          </a:p>
          <a:p>
            <a:r>
              <a:rPr lang="en-US" dirty="0" smtClean="0"/>
              <a:t>Riley, Tom. </a:t>
            </a:r>
            <a:r>
              <a:rPr lang="en-US" u="sng" dirty="0" smtClean="0">
                <a:hlinkClick r:id="rId3"/>
              </a:rPr>
              <a:t>http://newtechtimeline.com/2014/02/19/transformational-11-learning-and-samr/</a:t>
            </a:r>
            <a:endParaRPr lang="en-US" dirty="0" smtClean="0"/>
          </a:p>
          <a:p>
            <a:pPr>
              <a:buNone/>
            </a:pPr>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SAMR Model</a:t>
            </a:r>
            <a:endParaRPr lang="en-US" dirty="0"/>
          </a:p>
        </p:txBody>
      </p:sp>
      <p:sp>
        <p:nvSpPr>
          <p:cNvPr id="3" name="Content Placeholder 2"/>
          <p:cNvSpPr>
            <a:spLocks noGrp="1"/>
          </p:cNvSpPr>
          <p:nvPr>
            <p:ph idx="1"/>
          </p:nvPr>
        </p:nvSpPr>
        <p:spPr>
          <a:xfrm>
            <a:off x="254001" y="2584441"/>
            <a:ext cx="8581570" cy="4273559"/>
          </a:xfrm>
        </p:spPr>
        <p:txBody>
          <a:bodyPr>
            <a:normAutofit/>
          </a:bodyPr>
          <a:lstStyle/>
          <a:p>
            <a:r>
              <a:rPr lang="en-US" dirty="0" smtClean="0"/>
              <a:t>Developed by Dr. Reuben Puentedura in 2009.  </a:t>
            </a:r>
          </a:p>
          <a:p>
            <a:r>
              <a:rPr lang="en-US" dirty="0" smtClean="0"/>
              <a:t>Dr. Puentedura is the founder and president of a informational technologies for education consulting firm in Massachusetts.</a:t>
            </a:r>
          </a:p>
          <a:p>
            <a:r>
              <a:rPr lang="en-US" dirty="0" smtClean="0"/>
              <a:t>The SAMR model is meant to be used to evaluate the how technology is being integrated in today’s classroom.</a:t>
            </a:r>
          </a:p>
          <a:p>
            <a:r>
              <a:rPr lang="en-US" dirty="0" smtClean="0"/>
              <a:t>The framework is a continuum of 4 stages/levels of technology use in the classroom.</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Level 1: SUBSTITUTION</a:t>
            </a:r>
            <a:endParaRPr lang="en-US" dirty="0"/>
          </a:p>
        </p:txBody>
      </p:sp>
      <p:sp>
        <p:nvSpPr>
          <p:cNvPr id="3" name="Content Placeholder 2"/>
          <p:cNvSpPr>
            <a:spLocks noGrp="1"/>
          </p:cNvSpPr>
          <p:nvPr>
            <p:ph idx="1"/>
          </p:nvPr>
        </p:nvSpPr>
        <p:spPr>
          <a:xfrm>
            <a:off x="221493" y="2819400"/>
            <a:ext cx="8623489" cy="4038600"/>
          </a:xfrm>
        </p:spPr>
        <p:txBody>
          <a:bodyPr>
            <a:normAutofit/>
          </a:bodyPr>
          <a:lstStyle/>
          <a:p>
            <a:r>
              <a:rPr lang="en-US" dirty="0" smtClean="0"/>
              <a:t>This is the lowest level of technology integration in the classroom. </a:t>
            </a:r>
          </a:p>
          <a:p>
            <a:r>
              <a:rPr lang="en-US" dirty="0" smtClean="0"/>
              <a:t>At this level learning tasks remain the same, only the tools used to complete the tasks are different.</a:t>
            </a:r>
          </a:p>
          <a:p>
            <a:r>
              <a:rPr lang="en-US" dirty="0" smtClean="0"/>
              <a:t>When taking notes or writing an essay a word processor may be used instead of pencil and paper.</a:t>
            </a:r>
          </a:p>
          <a:p>
            <a:r>
              <a:rPr lang="en-US" dirty="0" smtClean="0"/>
              <a:t>This level of technology is seen as enhancing learning but not transforming learning.</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Level 2: Augmentation </a:t>
            </a:r>
            <a:endParaRPr lang="en-US" dirty="0"/>
          </a:p>
        </p:txBody>
      </p:sp>
      <p:sp>
        <p:nvSpPr>
          <p:cNvPr id="3" name="Content Placeholder 2"/>
          <p:cNvSpPr>
            <a:spLocks noGrp="1"/>
          </p:cNvSpPr>
          <p:nvPr>
            <p:ph idx="1"/>
          </p:nvPr>
        </p:nvSpPr>
        <p:spPr>
          <a:xfrm>
            <a:off x="191962" y="3381926"/>
            <a:ext cx="8771152" cy="3476074"/>
          </a:xfrm>
        </p:spPr>
        <p:txBody>
          <a:bodyPr/>
          <a:lstStyle/>
          <a:p>
            <a:r>
              <a:rPr lang="en-US" dirty="0" smtClean="0"/>
              <a:t>At this stage learning tasks remain the same, however, the ‘functionality’ of the technology is increased. </a:t>
            </a:r>
          </a:p>
          <a:p>
            <a:r>
              <a:rPr lang="en-US" dirty="0" smtClean="0"/>
              <a:t>Spell check and/or text to speech and/or other function tools of technology are being utilized, enhancing the learning task, but not changing the task. </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Level 3: Modification</a:t>
            </a:r>
            <a:endParaRPr lang="en-US" dirty="0"/>
          </a:p>
        </p:txBody>
      </p:sp>
      <p:sp>
        <p:nvSpPr>
          <p:cNvPr id="3" name="Content Placeholder 2"/>
          <p:cNvSpPr>
            <a:spLocks noGrp="1"/>
          </p:cNvSpPr>
          <p:nvPr>
            <p:ph idx="1"/>
          </p:nvPr>
        </p:nvSpPr>
        <p:spPr>
          <a:xfrm>
            <a:off x="310091" y="3012142"/>
            <a:ext cx="8505359" cy="3845858"/>
          </a:xfrm>
        </p:spPr>
        <p:txBody>
          <a:bodyPr>
            <a:normAutofit/>
          </a:bodyPr>
          <a:lstStyle/>
          <a:p>
            <a:r>
              <a:rPr lang="en-US" dirty="0" smtClean="0"/>
              <a:t>Learning tasks at  this stage are now being transformed due to the integration of technology and considered to be on a higher level of learning.</a:t>
            </a:r>
          </a:p>
          <a:p>
            <a:r>
              <a:rPr lang="en-US" dirty="0" smtClean="0"/>
              <a:t>Learning tasks are redesigned incorporating  technology on a higher level.</a:t>
            </a:r>
          </a:p>
          <a:p>
            <a:r>
              <a:rPr lang="en-US" dirty="0" smtClean="0"/>
              <a:t>The sharing of ideas by students in Google Docs allow students’ comments to receive instantaneously feedback by many, not just the teacher.</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Level 4:  Redefinition</a:t>
            </a:r>
            <a:endParaRPr lang="en-US" dirty="0"/>
          </a:p>
        </p:txBody>
      </p:sp>
      <p:sp>
        <p:nvSpPr>
          <p:cNvPr id="3" name="Content Placeholder 2"/>
          <p:cNvSpPr>
            <a:spLocks noGrp="1"/>
          </p:cNvSpPr>
          <p:nvPr>
            <p:ph idx="1"/>
          </p:nvPr>
        </p:nvSpPr>
        <p:spPr>
          <a:xfrm>
            <a:off x="295325" y="2599211"/>
            <a:ext cx="8549657" cy="4258790"/>
          </a:xfrm>
        </p:spPr>
        <p:txBody>
          <a:bodyPr>
            <a:normAutofit lnSpcReduction="10000"/>
          </a:bodyPr>
          <a:lstStyle/>
          <a:p>
            <a:r>
              <a:rPr lang="en-US" dirty="0" smtClean="0"/>
              <a:t>This is the highest level of technology integration in the classroom where technology is used to synthesize information to create or design a new task, product or practice.</a:t>
            </a:r>
          </a:p>
          <a:p>
            <a:r>
              <a:rPr lang="en-US" dirty="0" smtClean="0"/>
              <a:t>Learning tasks are transformed at a level that students’ production is seen as ‘inconceivable’ without the use of technology.</a:t>
            </a:r>
          </a:p>
          <a:p>
            <a:r>
              <a:rPr lang="en-US" dirty="0" smtClean="0"/>
              <a:t> Students might create their own math video, write their own blog, or create a new product using programs such as Toontastic or Garage Band. </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12788" y="1179614"/>
            <a:ext cx="7716837" cy="1183305"/>
          </a:xfrm>
        </p:spPr>
        <p:txBody>
          <a:bodyPr/>
          <a:lstStyle/>
          <a:p>
            <a:r>
              <a:rPr lang="en-US" sz="3600" dirty="0" smtClean="0"/>
              <a:t>The SAMR Model in 120 seconds!</a:t>
            </a:r>
            <a:endParaRPr lang="en-US" sz="3600" dirty="0"/>
          </a:p>
        </p:txBody>
      </p:sp>
      <p:pic>
        <p:nvPicPr>
          <p:cNvPr id="5" name="Content Placeholder 4" descr="samr.png">
            <a:hlinkClick r:id="rId3"/>
          </p:cNvPr>
          <p:cNvPicPr>
            <a:picLocks noGrp="1" noChangeAspect="1"/>
          </p:cNvPicPr>
          <p:nvPr>
            <p:ph idx="1"/>
          </p:nvPr>
        </p:nvPicPr>
        <p:blipFill>
          <a:blip r:embed="rId4"/>
          <a:srcRect l="-9360" r="-9360"/>
          <a:stretch>
            <a:fillRect/>
          </a:stretch>
        </p:blipFill>
        <p:spPr>
          <a:xfrm>
            <a:off x="712787" y="2362919"/>
            <a:ext cx="7716838" cy="4037882"/>
          </a:xfrm>
        </p:spPr>
      </p:pic>
      <p:sp>
        <p:nvSpPr>
          <p:cNvPr id="6" name="TextBox 5"/>
          <p:cNvSpPr txBox="1"/>
          <p:nvPr/>
        </p:nvSpPr>
        <p:spPr>
          <a:xfrm>
            <a:off x="2695368" y="6400800"/>
            <a:ext cx="5090193" cy="369332"/>
          </a:xfrm>
          <a:prstGeom prst="rect">
            <a:avLst/>
          </a:prstGeom>
          <a:noFill/>
        </p:spPr>
        <p:txBody>
          <a:bodyPr wrap="none" rtlCol="0">
            <a:spAutoFit/>
          </a:bodyPr>
          <a:lstStyle/>
          <a:p>
            <a:r>
              <a:rPr lang="en-US" dirty="0" smtClean="0"/>
              <a:t>Image from: www.educatorstechnology.com</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476625" y="1225764"/>
            <a:ext cx="7309293" cy="900862"/>
          </a:xfrm>
        </p:spPr>
        <p:txBody>
          <a:bodyPr/>
          <a:lstStyle/>
          <a:p>
            <a:r>
              <a:rPr lang="en-US" sz="3600" dirty="0" smtClean="0"/>
              <a:t>SAMR is a Continuum of </a:t>
            </a:r>
            <a:br>
              <a:rPr lang="en-US" sz="3600" dirty="0" smtClean="0"/>
            </a:br>
            <a:r>
              <a:rPr lang="en-US" sz="3600" dirty="0" smtClean="0"/>
              <a:t>Higher Level Skill Acquisition</a:t>
            </a:r>
            <a:endParaRPr lang="en-US" sz="3600" dirty="0"/>
          </a:p>
        </p:txBody>
      </p:sp>
      <p:pic>
        <p:nvPicPr>
          <p:cNvPr id="4" name="Content Placeholder 3" descr="SAMR"/>
          <p:cNvPicPr>
            <a:picLocks noGrp="1" noChangeAspect="1"/>
          </p:cNvPicPr>
          <p:nvPr>
            <p:ph idx="1"/>
          </p:nvPr>
        </p:nvPicPr>
        <p:blipFill>
          <a:blip r:embed="rId3"/>
          <a:srcRect l="-18083" r="-18083"/>
          <a:stretch>
            <a:fillRect/>
          </a:stretch>
        </p:blipFill>
        <p:spPr>
          <a:xfrm>
            <a:off x="712788" y="2495832"/>
            <a:ext cx="7716838" cy="3904968"/>
          </a:xfrm>
        </p:spPr>
      </p:pic>
      <p:sp>
        <p:nvSpPr>
          <p:cNvPr id="5" name="TextBox 4"/>
          <p:cNvSpPr txBox="1"/>
          <p:nvPr/>
        </p:nvSpPr>
        <p:spPr>
          <a:xfrm>
            <a:off x="4263571" y="6400800"/>
            <a:ext cx="3868742" cy="369332"/>
          </a:xfrm>
          <a:prstGeom prst="rect">
            <a:avLst/>
          </a:prstGeom>
          <a:noFill/>
        </p:spPr>
        <p:txBody>
          <a:bodyPr wrap="none" rtlCol="0">
            <a:spAutoFit/>
          </a:bodyPr>
          <a:lstStyle/>
          <a:p>
            <a:r>
              <a:rPr lang="en-US" dirty="0" smtClean="0"/>
              <a:t>Image from: edtechteachers.com</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12788" y="679339"/>
            <a:ext cx="7716837" cy="1447800"/>
          </a:xfrm>
        </p:spPr>
        <p:txBody>
          <a:bodyPr/>
          <a:lstStyle/>
          <a:p>
            <a:r>
              <a:rPr lang="en-US" sz="3600" dirty="0" smtClean="0"/>
              <a:t>A Slightly Different Visual </a:t>
            </a:r>
            <a:br>
              <a:rPr lang="en-US" sz="3600" dirty="0" smtClean="0"/>
            </a:br>
            <a:r>
              <a:rPr lang="en-US" sz="3600" dirty="0" smtClean="0"/>
              <a:t>of the SAMR Model</a:t>
            </a:r>
            <a:endParaRPr lang="en-US" sz="3600" dirty="0"/>
          </a:p>
        </p:txBody>
      </p:sp>
      <p:pic>
        <p:nvPicPr>
          <p:cNvPr id="4" name="Content Placeholder 3" descr="SAMR Swimming Pool"/>
          <p:cNvPicPr>
            <a:picLocks noGrp="1" noChangeAspect="1"/>
          </p:cNvPicPr>
          <p:nvPr>
            <p:ph idx="1"/>
          </p:nvPr>
        </p:nvPicPr>
        <p:blipFill>
          <a:blip r:embed="rId3"/>
          <a:srcRect l="-9055" r="-9055"/>
          <a:stretch>
            <a:fillRect/>
          </a:stretch>
        </p:blipFill>
        <p:spPr>
          <a:xfrm>
            <a:off x="177195" y="2348662"/>
            <a:ext cx="8771151" cy="4052138"/>
          </a:xfrm>
        </p:spPr>
      </p:pic>
      <p:sp>
        <p:nvSpPr>
          <p:cNvPr id="5" name="TextBox 4"/>
          <p:cNvSpPr txBox="1"/>
          <p:nvPr/>
        </p:nvSpPr>
        <p:spPr>
          <a:xfrm>
            <a:off x="4174476" y="6488668"/>
            <a:ext cx="2813591" cy="369332"/>
          </a:xfrm>
          <a:prstGeom prst="rect">
            <a:avLst/>
          </a:prstGeom>
          <a:noFill/>
        </p:spPr>
        <p:txBody>
          <a:bodyPr wrap="none" rtlCol="0">
            <a:spAutoFit/>
          </a:bodyPr>
          <a:lstStyle/>
          <a:p>
            <a:r>
              <a:rPr lang="en-US" dirty="0" smtClean="0"/>
              <a:t>Created by Carl Hooker</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ky">
  <a:themeElements>
    <a:clrScheme name="Sky">
      <a:dk1>
        <a:sysClr val="windowText" lastClr="000000"/>
      </a:dk1>
      <a:lt1>
        <a:sysClr val="window" lastClr="FFFFFF"/>
      </a:lt1>
      <a:dk2>
        <a:srgbClr val="1782BF"/>
      </a:dk2>
      <a:lt2>
        <a:srgbClr val="62BCE9"/>
      </a:lt2>
      <a:accent1>
        <a:srgbClr val="073779"/>
      </a:accent1>
      <a:accent2>
        <a:srgbClr val="8FD9FB"/>
      </a:accent2>
      <a:accent3>
        <a:srgbClr val="FFCC00"/>
      </a:accent3>
      <a:accent4>
        <a:srgbClr val="EB6615"/>
      </a:accent4>
      <a:accent5>
        <a:srgbClr val="C76402"/>
      </a:accent5>
      <a:accent6>
        <a:srgbClr val="B523B4"/>
      </a:accent6>
      <a:hlink>
        <a:srgbClr val="FFDE26"/>
      </a:hlink>
      <a:folHlink>
        <a:srgbClr val="DEBE00"/>
      </a:folHlink>
    </a:clrScheme>
    <a:fontScheme name="Sky">
      <a:majorFont>
        <a:latin typeface="Arial Rounded MT Bold"/>
        <a:ea typeface=""/>
        <a:cs typeface=""/>
        <a:font script="Jpan" typeface="ＭＳ Ｐゴシック"/>
      </a:majorFont>
      <a:minorFont>
        <a:latin typeface="Arial Rounded MT Bold"/>
        <a:ea typeface=""/>
        <a:cs typeface=""/>
        <a:font script="Jpan" typeface="ＭＳ Ｐゴシック"/>
      </a:minorFont>
    </a:fontScheme>
    <a:fmtScheme name="Sky">
      <a:fillStyleLst>
        <a:solidFill>
          <a:schemeClr val="phClr"/>
        </a:solidFill>
        <a:solidFill>
          <a:schemeClr val="phClr">
            <a:alpha val="50000"/>
          </a:schemeClr>
        </a:solidFill>
        <a:gradFill rotWithShape="1">
          <a:gsLst>
            <a:gs pos="0">
              <a:schemeClr val="phClr">
                <a:shade val="30000"/>
                <a:satMod val="130000"/>
              </a:schemeClr>
            </a:gs>
            <a:gs pos="80000">
              <a:schemeClr val="phClr">
                <a:shade val="93000"/>
                <a:satMod val="130000"/>
              </a:schemeClr>
            </a:gs>
            <a:gs pos="100000">
              <a:schemeClr val="phClr">
                <a:shade val="94000"/>
                <a:satMod val="135000"/>
              </a:schemeClr>
            </a:gs>
          </a:gsLst>
          <a:lin ang="14400000" scaled="1"/>
        </a:grad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63500" cap="flat" cmpd="sng" algn="ctr">
          <a:solidFill>
            <a:schemeClr val="phClr"/>
          </a:solidFill>
          <a:prstDash val="solid"/>
        </a:ln>
      </a:lnStyleLst>
      <a:effectStyleLst>
        <a:effectStyle>
          <a:effectLst/>
        </a:effectStyle>
        <a:effectStyle>
          <a:effectLst>
            <a:outerShdw blurRad="88900" dist="63500" dir="3000000" algn="br" rotWithShape="0">
              <a:srgbClr val="000000">
                <a:alpha val="35000"/>
              </a:srgbClr>
            </a:outerShdw>
          </a:effectLst>
        </a:effectStyle>
        <a:effectStyle>
          <a:effectLst>
            <a:innerShdw blurRad="50800" dist="25400" dir="6600000">
              <a:srgbClr val="000000">
                <a:alpha val="50000"/>
              </a:srgbClr>
            </a:innerShdw>
            <a:reflection blurRad="12700" stA="26000" endPos="28000" dist="38100" dir="5400000" sy="-100000" rotWithShape="0"/>
          </a:effectLst>
        </a:effectStyle>
      </a:effectStyleLst>
      <a:bgFillStyleLst>
        <a:solidFill>
          <a:schemeClr val="phClr"/>
        </a:solidFill>
        <a:gradFill rotWithShape="1">
          <a:gsLst>
            <a:gs pos="0">
              <a:schemeClr val="phClr">
                <a:tint val="100000"/>
                <a:satMod val="140000"/>
                <a:lumMod val="105000"/>
              </a:schemeClr>
            </a:gs>
            <a:gs pos="100000">
              <a:schemeClr val="phClr">
                <a:shade val="20000"/>
                <a:satMod val="250000"/>
                <a:lumMod val="110000"/>
              </a:schemeClr>
            </a:gs>
          </a:gsLst>
          <a:path path="circle">
            <a:fillToRect l="50000" t="50000" r="50000" b="50000"/>
          </a:path>
        </a:gradFill>
        <a:gradFill rotWithShape="1">
          <a:gsLst>
            <a:gs pos="0">
              <a:schemeClr val="phClr">
                <a:tint val="80000"/>
                <a:satMod val="300000"/>
              </a:schemeClr>
            </a:gs>
            <a:gs pos="100000">
              <a:schemeClr val="phClr">
                <a:shade val="30000"/>
                <a:satMod val="20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Sky.thmx</Template>
  <TotalTime>1311</TotalTime>
  <Words>1619</Words>
  <Application>Microsoft Macintosh PowerPoint</Application>
  <PresentationFormat>On-screen Show (4:3)</PresentationFormat>
  <Paragraphs>68</Paragraphs>
  <Slides>15</Slides>
  <Notes>10</Notes>
  <HiddenSlides>0</HiddenSlides>
  <MMClips>0</MMClips>
  <ScaleCrop>false</ScaleCrop>
  <HeadingPairs>
    <vt:vector size="4" baseType="variant">
      <vt:variant>
        <vt:lpstr>Design Template</vt:lpstr>
      </vt:variant>
      <vt:variant>
        <vt:i4>1</vt:i4>
      </vt:variant>
      <vt:variant>
        <vt:lpstr>Slide Titles</vt:lpstr>
      </vt:variant>
      <vt:variant>
        <vt:i4>15</vt:i4>
      </vt:variant>
    </vt:vector>
  </HeadingPairs>
  <TitlesOfParts>
    <vt:vector size="16" baseType="lpstr">
      <vt:lpstr>Sky</vt:lpstr>
      <vt:lpstr>The SAMR Model</vt:lpstr>
      <vt:lpstr>The SAMR Model</vt:lpstr>
      <vt:lpstr>Level 1: SUBSTITUTION</vt:lpstr>
      <vt:lpstr>Level 2: Augmentation </vt:lpstr>
      <vt:lpstr>Level 3: Modification</vt:lpstr>
      <vt:lpstr>Level 4:  Redefinition</vt:lpstr>
      <vt:lpstr>The SAMR Model in 120 seconds!</vt:lpstr>
      <vt:lpstr>SAMR is a Continuum of  Higher Level Skill Acquisition</vt:lpstr>
      <vt:lpstr>A Slightly Different Visual  of the SAMR Model</vt:lpstr>
      <vt:lpstr>Jennie Magiera’s Blog</vt:lpstr>
      <vt:lpstr>Bloom’s Taxonomy: A Continuum too!</vt:lpstr>
      <vt:lpstr>Bloom’s Taxonomy </vt:lpstr>
      <vt:lpstr>Bloom’s Inverted</vt:lpstr>
      <vt:lpstr>Resources</vt:lpstr>
      <vt:lpstr>Resources (continued)</vt:lpstr>
    </vt:vector>
  </TitlesOfParts>
  <Company>HCPSS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Howard County Administrator</dc:creator>
  <cp:lastModifiedBy>Howard County Administrator</cp:lastModifiedBy>
  <cp:revision>71</cp:revision>
  <dcterms:created xsi:type="dcterms:W3CDTF">2014-11-19T01:37:39Z</dcterms:created>
  <dcterms:modified xsi:type="dcterms:W3CDTF">2014-11-19T01:38:01Z</dcterms:modified>
</cp:coreProperties>
</file>